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7" r:id="rId1"/>
    <p:sldMasterId id="2147483751" r:id="rId2"/>
  </p:sldMasterIdLst>
  <p:notesMasterIdLst>
    <p:notesMasterId r:id="rId19"/>
  </p:notesMasterIdLst>
  <p:sldIdLst>
    <p:sldId id="493" r:id="rId3"/>
    <p:sldId id="517" r:id="rId4"/>
    <p:sldId id="518" r:id="rId5"/>
    <p:sldId id="519" r:id="rId6"/>
    <p:sldId id="520" r:id="rId7"/>
    <p:sldId id="521" r:id="rId8"/>
    <p:sldId id="522" r:id="rId9"/>
    <p:sldId id="523" r:id="rId10"/>
    <p:sldId id="524" r:id="rId11"/>
    <p:sldId id="525" r:id="rId12"/>
    <p:sldId id="526" r:id="rId13"/>
    <p:sldId id="527" r:id="rId14"/>
    <p:sldId id="528" r:id="rId15"/>
    <p:sldId id="529" r:id="rId16"/>
    <p:sldId id="530" r:id="rId17"/>
    <p:sldId id="516" r:id="rId18"/>
  </p:sldIdLst>
  <p:sldSz cx="9144000" cy="6858000" type="screen4x3"/>
  <p:notesSz cx="7099300" cy="10234613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709">
          <p15:clr>
            <a:srgbClr val="A4A3A4"/>
          </p15:clr>
        </p15:guide>
        <p15:guide id="2" pos="546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4">
          <p15:clr>
            <a:srgbClr val="A4A3A4"/>
          </p15:clr>
        </p15:guide>
        <p15:guide id="2" pos="223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Stijl, licht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42" autoAdjust="0"/>
    <p:restoredTop sz="95238" autoAdjust="0"/>
  </p:normalViewPr>
  <p:slideViewPr>
    <p:cSldViewPr showGuides="1">
      <p:cViewPr varScale="1">
        <p:scale>
          <a:sx n="99" d="100"/>
          <a:sy n="99" d="100"/>
        </p:scale>
        <p:origin x="2128" y="176"/>
      </p:cViewPr>
      <p:guideLst>
        <p:guide orient="horz" pos="709"/>
        <p:guide pos="546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howGuides="1">
      <p:cViewPr>
        <p:scale>
          <a:sx n="100" d="100"/>
          <a:sy n="100" d="100"/>
        </p:scale>
        <p:origin x="-1542" y="1158"/>
      </p:cViewPr>
      <p:guideLst>
        <p:guide orient="horz" pos="3224"/>
        <p:guide pos="2236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F9143E6-FD24-534C-8437-57A756FAAB9B}" type="doc">
      <dgm:prSet loTypeId="urn:microsoft.com/office/officeart/2005/8/layout/process2" loCatId="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81370A7-7359-BC49-AC98-081A4855B69D}">
      <dgm:prSet phldrT="[Text]"/>
      <dgm:spPr/>
      <dgm:t>
        <a:bodyPr/>
        <a:lstStyle/>
        <a:p>
          <a:r>
            <a:rPr lang="en-US" dirty="0"/>
            <a:t>Estimate important genes/proteins</a:t>
          </a:r>
        </a:p>
      </dgm:t>
    </dgm:pt>
    <dgm:pt modelId="{1AF17C7C-CFB3-CA42-BDE9-3D098366F81A}" type="parTrans" cxnId="{9C8E4206-52D0-E949-8EF5-55A8AB7BCB53}">
      <dgm:prSet/>
      <dgm:spPr/>
      <dgm:t>
        <a:bodyPr/>
        <a:lstStyle/>
        <a:p>
          <a:endParaRPr lang="en-US"/>
        </a:p>
      </dgm:t>
    </dgm:pt>
    <dgm:pt modelId="{E4900A70-0C34-0A46-BBDA-334AF14419B9}" type="sibTrans" cxnId="{9C8E4206-52D0-E949-8EF5-55A8AB7BCB53}">
      <dgm:prSet/>
      <dgm:spPr/>
      <dgm:t>
        <a:bodyPr/>
        <a:lstStyle/>
        <a:p>
          <a:endParaRPr lang="en-US"/>
        </a:p>
      </dgm:t>
    </dgm:pt>
    <dgm:pt modelId="{3A18C3CF-6686-7748-A6E1-2175CC9A2DB4}">
      <dgm:prSet phldrT="[Text]"/>
      <dgm:spPr/>
      <dgm:t>
        <a:bodyPr/>
        <a:lstStyle/>
        <a:p>
          <a:r>
            <a:rPr lang="en-US" dirty="0"/>
            <a:t>Input in String-DB</a:t>
          </a:r>
        </a:p>
      </dgm:t>
    </dgm:pt>
    <dgm:pt modelId="{F49CAB76-EE43-8B45-8A39-DD33F0DB0179}" type="parTrans" cxnId="{A4E5859F-082E-244C-BD38-FB1BE9E4EE74}">
      <dgm:prSet/>
      <dgm:spPr/>
      <dgm:t>
        <a:bodyPr/>
        <a:lstStyle/>
        <a:p>
          <a:endParaRPr lang="en-US"/>
        </a:p>
      </dgm:t>
    </dgm:pt>
    <dgm:pt modelId="{1C6F3773-680F-544A-ABB4-FA9A9DEA0F3E}" type="sibTrans" cxnId="{A4E5859F-082E-244C-BD38-FB1BE9E4EE74}">
      <dgm:prSet/>
      <dgm:spPr/>
      <dgm:t>
        <a:bodyPr/>
        <a:lstStyle/>
        <a:p>
          <a:endParaRPr lang="en-US"/>
        </a:p>
      </dgm:t>
    </dgm:pt>
    <dgm:pt modelId="{C3A31574-35DB-EA4E-A143-37C8B91BB691}">
      <dgm:prSet phldrT="[Text]"/>
      <dgm:spPr/>
      <dgm:t>
        <a:bodyPr/>
        <a:lstStyle/>
        <a:p>
          <a:r>
            <a:rPr lang="en-US" dirty="0"/>
            <a:t>Interpret clusters and annotations</a:t>
          </a:r>
        </a:p>
      </dgm:t>
    </dgm:pt>
    <dgm:pt modelId="{270CD3B3-6F2F-4346-8A28-15BC614AC0D0}" type="parTrans" cxnId="{11132410-CEB5-BA4A-9958-0475E10CD6FA}">
      <dgm:prSet/>
      <dgm:spPr/>
      <dgm:t>
        <a:bodyPr/>
        <a:lstStyle/>
        <a:p>
          <a:endParaRPr lang="en-US"/>
        </a:p>
      </dgm:t>
    </dgm:pt>
    <dgm:pt modelId="{9391F7B9-E40C-1249-80F8-4331C3FB9479}" type="sibTrans" cxnId="{11132410-CEB5-BA4A-9958-0475E10CD6FA}">
      <dgm:prSet/>
      <dgm:spPr/>
      <dgm:t>
        <a:bodyPr/>
        <a:lstStyle/>
        <a:p>
          <a:endParaRPr lang="en-US"/>
        </a:p>
      </dgm:t>
    </dgm:pt>
    <dgm:pt modelId="{438418A2-FF3F-C94D-A287-52775E9BA55C}" type="pres">
      <dgm:prSet presAssocID="{EF9143E6-FD24-534C-8437-57A756FAAB9B}" presName="linearFlow" presStyleCnt="0">
        <dgm:presLayoutVars>
          <dgm:resizeHandles val="exact"/>
        </dgm:presLayoutVars>
      </dgm:prSet>
      <dgm:spPr/>
    </dgm:pt>
    <dgm:pt modelId="{8A6BCACB-73E7-3C4F-A58D-AF26A0E53A95}" type="pres">
      <dgm:prSet presAssocID="{681370A7-7359-BC49-AC98-081A4855B69D}" presName="node" presStyleLbl="node1" presStyleIdx="0" presStyleCnt="3">
        <dgm:presLayoutVars>
          <dgm:bulletEnabled val="1"/>
        </dgm:presLayoutVars>
      </dgm:prSet>
      <dgm:spPr/>
    </dgm:pt>
    <dgm:pt modelId="{4E0474FD-1DBC-8641-B260-658CBEDFF4F8}" type="pres">
      <dgm:prSet presAssocID="{E4900A70-0C34-0A46-BBDA-334AF14419B9}" presName="sibTrans" presStyleLbl="sibTrans2D1" presStyleIdx="0" presStyleCnt="2"/>
      <dgm:spPr/>
    </dgm:pt>
    <dgm:pt modelId="{7F8B2B19-E891-AE40-AA3A-26FB6DEB5373}" type="pres">
      <dgm:prSet presAssocID="{E4900A70-0C34-0A46-BBDA-334AF14419B9}" presName="connectorText" presStyleLbl="sibTrans2D1" presStyleIdx="0" presStyleCnt="2"/>
      <dgm:spPr/>
    </dgm:pt>
    <dgm:pt modelId="{46310C93-5012-D848-B56A-1361A9815CCB}" type="pres">
      <dgm:prSet presAssocID="{3A18C3CF-6686-7748-A6E1-2175CC9A2DB4}" presName="node" presStyleLbl="node1" presStyleIdx="1" presStyleCnt="3">
        <dgm:presLayoutVars>
          <dgm:bulletEnabled val="1"/>
        </dgm:presLayoutVars>
      </dgm:prSet>
      <dgm:spPr/>
    </dgm:pt>
    <dgm:pt modelId="{0E172D07-832E-3643-B4B8-0AD6870C4E59}" type="pres">
      <dgm:prSet presAssocID="{1C6F3773-680F-544A-ABB4-FA9A9DEA0F3E}" presName="sibTrans" presStyleLbl="sibTrans2D1" presStyleIdx="1" presStyleCnt="2"/>
      <dgm:spPr/>
    </dgm:pt>
    <dgm:pt modelId="{F3816204-C375-C84A-B816-24FB16691218}" type="pres">
      <dgm:prSet presAssocID="{1C6F3773-680F-544A-ABB4-FA9A9DEA0F3E}" presName="connectorText" presStyleLbl="sibTrans2D1" presStyleIdx="1" presStyleCnt="2"/>
      <dgm:spPr/>
    </dgm:pt>
    <dgm:pt modelId="{682096CD-370E-C546-83F6-C3C36124295D}" type="pres">
      <dgm:prSet presAssocID="{C3A31574-35DB-EA4E-A143-37C8B91BB691}" presName="node" presStyleLbl="node1" presStyleIdx="2" presStyleCnt="3">
        <dgm:presLayoutVars>
          <dgm:bulletEnabled val="1"/>
        </dgm:presLayoutVars>
      </dgm:prSet>
      <dgm:spPr/>
    </dgm:pt>
  </dgm:ptLst>
  <dgm:cxnLst>
    <dgm:cxn modelId="{BCE10605-6664-E54E-BE4D-96D7C3AE0FCF}" type="presOf" srcId="{EF9143E6-FD24-534C-8437-57A756FAAB9B}" destId="{438418A2-FF3F-C94D-A287-52775E9BA55C}" srcOrd="0" destOrd="0" presId="urn:microsoft.com/office/officeart/2005/8/layout/process2"/>
    <dgm:cxn modelId="{9C8E4206-52D0-E949-8EF5-55A8AB7BCB53}" srcId="{EF9143E6-FD24-534C-8437-57A756FAAB9B}" destId="{681370A7-7359-BC49-AC98-081A4855B69D}" srcOrd="0" destOrd="0" parTransId="{1AF17C7C-CFB3-CA42-BDE9-3D098366F81A}" sibTransId="{E4900A70-0C34-0A46-BBDA-334AF14419B9}"/>
    <dgm:cxn modelId="{11132410-CEB5-BA4A-9958-0475E10CD6FA}" srcId="{EF9143E6-FD24-534C-8437-57A756FAAB9B}" destId="{C3A31574-35DB-EA4E-A143-37C8B91BB691}" srcOrd="2" destOrd="0" parTransId="{270CD3B3-6F2F-4346-8A28-15BC614AC0D0}" sibTransId="{9391F7B9-E40C-1249-80F8-4331C3FB9479}"/>
    <dgm:cxn modelId="{E7B1BF3B-3B1C-6C4F-B4BF-32935F103B76}" type="presOf" srcId="{1C6F3773-680F-544A-ABB4-FA9A9DEA0F3E}" destId="{F3816204-C375-C84A-B816-24FB16691218}" srcOrd="1" destOrd="0" presId="urn:microsoft.com/office/officeart/2005/8/layout/process2"/>
    <dgm:cxn modelId="{F6473845-AFE5-9F4C-B4B2-204975DC22A5}" type="presOf" srcId="{C3A31574-35DB-EA4E-A143-37C8B91BB691}" destId="{682096CD-370E-C546-83F6-C3C36124295D}" srcOrd="0" destOrd="0" presId="urn:microsoft.com/office/officeart/2005/8/layout/process2"/>
    <dgm:cxn modelId="{1BC8B550-6B11-C74A-8045-54B70DEBECAB}" type="presOf" srcId="{E4900A70-0C34-0A46-BBDA-334AF14419B9}" destId="{7F8B2B19-E891-AE40-AA3A-26FB6DEB5373}" srcOrd="1" destOrd="0" presId="urn:microsoft.com/office/officeart/2005/8/layout/process2"/>
    <dgm:cxn modelId="{B7D6DB62-3AA7-314F-BE87-ED0B7F5AFAF9}" type="presOf" srcId="{3A18C3CF-6686-7748-A6E1-2175CC9A2DB4}" destId="{46310C93-5012-D848-B56A-1361A9815CCB}" srcOrd="0" destOrd="0" presId="urn:microsoft.com/office/officeart/2005/8/layout/process2"/>
    <dgm:cxn modelId="{A4E5859F-082E-244C-BD38-FB1BE9E4EE74}" srcId="{EF9143E6-FD24-534C-8437-57A756FAAB9B}" destId="{3A18C3CF-6686-7748-A6E1-2175CC9A2DB4}" srcOrd="1" destOrd="0" parTransId="{F49CAB76-EE43-8B45-8A39-DD33F0DB0179}" sibTransId="{1C6F3773-680F-544A-ABB4-FA9A9DEA0F3E}"/>
    <dgm:cxn modelId="{D36850AE-E577-B441-AE77-E55376207373}" type="presOf" srcId="{1C6F3773-680F-544A-ABB4-FA9A9DEA0F3E}" destId="{0E172D07-832E-3643-B4B8-0AD6870C4E59}" srcOrd="0" destOrd="0" presId="urn:microsoft.com/office/officeart/2005/8/layout/process2"/>
    <dgm:cxn modelId="{FF5681B5-2C57-8549-A33E-7A3B3DF106ED}" type="presOf" srcId="{E4900A70-0C34-0A46-BBDA-334AF14419B9}" destId="{4E0474FD-1DBC-8641-B260-658CBEDFF4F8}" srcOrd="0" destOrd="0" presId="urn:microsoft.com/office/officeart/2005/8/layout/process2"/>
    <dgm:cxn modelId="{F9CE88CB-4F89-364F-9E15-D9CF50413DE8}" type="presOf" srcId="{681370A7-7359-BC49-AC98-081A4855B69D}" destId="{8A6BCACB-73E7-3C4F-A58D-AF26A0E53A95}" srcOrd="0" destOrd="0" presId="urn:microsoft.com/office/officeart/2005/8/layout/process2"/>
    <dgm:cxn modelId="{A5454979-47F4-EC40-9F92-CE2E9FA498AB}" type="presParOf" srcId="{438418A2-FF3F-C94D-A287-52775E9BA55C}" destId="{8A6BCACB-73E7-3C4F-A58D-AF26A0E53A95}" srcOrd="0" destOrd="0" presId="urn:microsoft.com/office/officeart/2005/8/layout/process2"/>
    <dgm:cxn modelId="{EDDDDC7F-3B79-BB4A-8F20-CC74E991C099}" type="presParOf" srcId="{438418A2-FF3F-C94D-A287-52775E9BA55C}" destId="{4E0474FD-1DBC-8641-B260-658CBEDFF4F8}" srcOrd="1" destOrd="0" presId="urn:microsoft.com/office/officeart/2005/8/layout/process2"/>
    <dgm:cxn modelId="{6B5AA74A-5042-0E47-8737-68190E50EBB1}" type="presParOf" srcId="{4E0474FD-1DBC-8641-B260-658CBEDFF4F8}" destId="{7F8B2B19-E891-AE40-AA3A-26FB6DEB5373}" srcOrd="0" destOrd="0" presId="urn:microsoft.com/office/officeart/2005/8/layout/process2"/>
    <dgm:cxn modelId="{E1CA7FDE-4134-7C46-9713-CA6DA1900B2F}" type="presParOf" srcId="{438418A2-FF3F-C94D-A287-52775E9BA55C}" destId="{46310C93-5012-D848-B56A-1361A9815CCB}" srcOrd="2" destOrd="0" presId="urn:microsoft.com/office/officeart/2005/8/layout/process2"/>
    <dgm:cxn modelId="{8419ACBB-88CC-734F-9705-254A0CCF0606}" type="presParOf" srcId="{438418A2-FF3F-C94D-A287-52775E9BA55C}" destId="{0E172D07-832E-3643-B4B8-0AD6870C4E59}" srcOrd="3" destOrd="0" presId="urn:microsoft.com/office/officeart/2005/8/layout/process2"/>
    <dgm:cxn modelId="{5D9580DA-DF00-1B4E-B178-0017C5D2607E}" type="presParOf" srcId="{0E172D07-832E-3643-B4B8-0AD6870C4E59}" destId="{F3816204-C375-C84A-B816-24FB16691218}" srcOrd="0" destOrd="0" presId="urn:microsoft.com/office/officeart/2005/8/layout/process2"/>
    <dgm:cxn modelId="{43342865-8215-2848-90BB-A11109A2E104}" type="presParOf" srcId="{438418A2-FF3F-C94D-A287-52775E9BA55C}" destId="{682096CD-370E-C546-83F6-C3C36124295D}" srcOrd="4" destOrd="0" presId="urn:microsoft.com/office/officeart/2005/8/layout/process2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A6BCACB-73E7-3C4F-A58D-AF26A0E53A95}">
      <dsp:nvSpPr>
        <dsp:cNvPr id="0" name=""/>
        <dsp:cNvSpPr/>
      </dsp:nvSpPr>
      <dsp:spPr>
        <a:xfrm>
          <a:off x="2937956" y="0"/>
          <a:ext cx="2477511" cy="137639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Estimate important genes/proteins</a:t>
          </a:r>
        </a:p>
      </dsp:txBody>
      <dsp:txXfrm>
        <a:off x="2978269" y="40313"/>
        <a:ext cx="2396885" cy="1295769"/>
      </dsp:txXfrm>
    </dsp:sp>
    <dsp:sp modelId="{4E0474FD-1DBC-8641-B260-658CBEDFF4F8}">
      <dsp:nvSpPr>
        <dsp:cNvPr id="0" name=""/>
        <dsp:cNvSpPr/>
      </dsp:nvSpPr>
      <dsp:spPr>
        <a:xfrm rot="5400000">
          <a:off x="3918638" y="1410805"/>
          <a:ext cx="516148" cy="61937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tint val="60000"/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100" kern="1200"/>
        </a:p>
      </dsp:txBody>
      <dsp:txXfrm rot="-5400000">
        <a:off x="3990899" y="1462419"/>
        <a:ext cx="371627" cy="361304"/>
      </dsp:txXfrm>
    </dsp:sp>
    <dsp:sp modelId="{46310C93-5012-D848-B56A-1361A9815CCB}">
      <dsp:nvSpPr>
        <dsp:cNvPr id="0" name=""/>
        <dsp:cNvSpPr/>
      </dsp:nvSpPr>
      <dsp:spPr>
        <a:xfrm>
          <a:off x="2937956" y="2064593"/>
          <a:ext cx="2477511" cy="137639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Input in String-DB</a:t>
          </a:r>
        </a:p>
      </dsp:txBody>
      <dsp:txXfrm>
        <a:off x="2978269" y="2104906"/>
        <a:ext cx="2396885" cy="1295769"/>
      </dsp:txXfrm>
    </dsp:sp>
    <dsp:sp modelId="{0E172D07-832E-3643-B4B8-0AD6870C4E59}">
      <dsp:nvSpPr>
        <dsp:cNvPr id="0" name=""/>
        <dsp:cNvSpPr/>
      </dsp:nvSpPr>
      <dsp:spPr>
        <a:xfrm rot="5400000">
          <a:off x="3918638" y="3475398"/>
          <a:ext cx="516148" cy="61937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tint val="60000"/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100" kern="1200"/>
        </a:p>
      </dsp:txBody>
      <dsp:txXfrm rot="-5400000">
        <a:off x="3990899" y="3527012"/>
        <a:ext cx="371627" cy="361304"/>
      </dsp:txXfrm>
    </dsp:sp>
    <dsp:sp modelId="{682096CD-370E-C546-83F6-C3C36124295D}">
      <dsp:nvSpPr>
        <dsp:cNvPr id="0" name=""/>
        <dsp:cNvSpPr/>
      </dsp:nvSpPr>
      <dsp:spPr>
        <a:xfrm>
          <a:off x="2937956" y="4129186"/>
          <a:ext cx="2477511" cy="137639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Interpret clusters and annotations</a:t>
          </a:r>
        </a:p>
      </dsp:txBody>
      <dsp:txXfrm>
        <a:off x="2978269" y="4169499"/>
        <a:ext cx="2396885" cy="129576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3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4021294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1D0781E7-9B05-4E41-96B0-DE9F3ED87C2E}" type="datetimeFigureOut">
              <a:rPr lang="nl-NL" smtClean="0"/>
              <a:t>14-08-2022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8350"/>
            <a:ext cx="5114925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8" tIns="49524" rIns="99048" bIns="49524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709930" y="4861441"/>
            <a:ext cx="5679440" cy="4605576"/>
          </a:xfrm>
          <a:prstGeom prst="rect">
            <a:avLst/>
          </a:prstGeom>
        </p:spPr>
        <p:txBody>
          <a:bodyPr vert="horz" lIns="99048" tIns="49524" rIns="99048" bIns="49524" rtlCol="0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4021294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858C6446-498E-4296-9017-91D0CF6E2D6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2369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NL" dirty="0"/>
              <a:t>heory 5 – 10 min </a:t>
            </a:r>
          </a:p>
          <a:p>
            <a:r>
              <a:rPr lang="en-US" dirty="0"/>
              <a:t>D</a:t>
            </a:r>
            <a:r>
              <a:rPr lang="en-NL" dirty="0"/>
              <a:t>ata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8C6446-498E-4296-9017-91D0CF6E2D65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76223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NL" dirty="0"/>
              <a:t>heory 5 – 10 min </a:t>
            </a:r>
          </a:p>
          <a:p>
            <a:r>
              <a:rPr lang="en-US" dirty="0"/>
              <a:t>D</a:t>
            </a:r>
            <a:r>
              <a:rPr lang="en-NL" dirty="0"/>
              <a:t>ata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8C6446-498E-4296-9017-91D0CF6E2D65}" type="slidenum">
              <a:rPr lang="nl-NL" smtClean="0"/>
              <a:t>16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071146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95536" y="371690"/>
            <a:ext cx="8352929" cy="609038"/>
          </a:xfrm>
          <a:prstGeom prst="rect">
            <a:avLst/>
          </a:prstGeom>
        </p:spPr>
        <p:txBody>
          <a:bodyPr lIns="95788" tIns="47894" rIns="95788" bIns="47894"/>
          <a:lstStyle>
            <a:lvl1pPr>
              <a:defRPr sz="2677" b="1" i="0">
                <a:latin typeface="Segoe UI"/>
              </a:defRPr>
            </a:lvl1pPr>
          </a:lstStyle>
          <a:p>
            <a:r>
              <a:rPr lang="nl-NL"/>
              <a:t>Klik om de stijl te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95536" y="1124744"/>
            <a:ext cx="8352929" cy="4680520"/>
          </a:xfrm>
          <a:prstGeom prst="rect">
            <a:avLst/>
          </a:prstGeom>
        </p:spPr>
        <p:txBody>
          <a:bodyPr lIns="95788" tIns="47894" rIns="95788" bIns="47894"/>
          <a:lstStyle>
            <a:lvl1pPr marL="331581" indent="-331581">
              <a:lnSpc>
                <a:spcPct val="130000"/>
              </a:lnSpc>
              <a:spcBef>
                <a:spcPts val="0"/>
              </a:spcBef>
              <a:defRPr sz="2031">
                <a:latin typeface="Segoe UI"/>
              </a:defRPr>
            </a:lvl1pPr>
            <a:lvl2pPr marL="773692" indent="-331581">
              <a:lnSpc>
                <a:spcPct val="100000"/>
              </a:lnSpc>
              <a:spcBef>
                <a:spcPts val="580"/>
              </a:spcBef>
              <a:buFont typeface="Courier New" pitchFamily="49" charset="0"/>
              <a:buChar char="o"/>
              <a:defRPr sz="1846">
                <a:latin typeface="Segoe UI"/>
              </a:defRPr>
            </a:lvl2pPr>
            <a:lvl3pPr>
              <a:lnSpc>
                <a:spcPct val="100000"/>
              </a:lnSpc>
              <a:spcBef>
                <a:spcPts val="580"/>
              </a:spcBef>
              <a:defRPr sz="1662">
                <a:latin typeface="Segoe UI"/>
              </a:defRPr>
            </a:lvl3pPr>
            <a:lvl4pPr>
              <a:lnSpc>
                <a:spcPct val="100000"/>
              </a:lnSpc>
              <a:spcBef>
                <a:spcPts val="580"/>
              </a:spcBef>
              <a:defRPr sz="1662">
                <a:latin typeface="Segoe UI"/>
              </a:defRPr>
            </a:lvl4pPr>
            <a:lvl5pPr>
              <a:defRPr sz="1662">
                <a:latin typeface="Segoe UI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A50863B9-CBD7-624E-9E43-09C685E6A32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AF1D54-D57B-C844-BF32-EF896EF72C00}" type="slidenum">
              <a:rPr lang="nl-NL"/>
              <a:pPr>
                <a:defRPr/>
              </a:pPr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773730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 output with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95536" y="371690"/>
            <a:ext cx="8352929" cy="465022"/>
          </a:xfrm>
          <a:prstGeom prst="rect">
            <a:avLst/>
          </a:prstGeom>
        </p:spPr>
        <p:txBody>
          <a:bodyPr lIns="95788" tIns="47894" rIns="95788" bIns="47894"/>
          <a:lstStyle>
            <a:lvl1pPr>
              <a:defRPr sz="2677" b="1" i="0">
                <a:latin typeface="Segoe UI"/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95536" y="1484784"/>
            <a:ext cx="8352929" cy="4320480"/>
          </a:xfrm>
          <a:prstGeom prst="rect">
            <a:avLst/>
          </a:prstGeom>
        </p:spPr>
        <p:txBody>
          <a:bodyPr lIns="95788" tIns="47894" rIns="95788" bIns="47894"/>
          <a:lstStyle>
            <a:lvl1pPr marL="0" indent="0">
              <a:lnSpc>
                <a:spcPct val="130000"/>
              </a:lnSpc>
              <a:spcBef>
                <a:spcPts val="0"/>
              </a:spcBef>
              <a:buNone/>
              <a:defRPr sz="1477">
                <a:latin typeface="Courier New" panose="02070309020205020404" pitchFamily="49" charset="0"/>
                <a:cs typeface="Courier New" panose="02070309020205020404" pitchFamily="49" charset="0"/>
              </a:defRPr>
            </a:lvl1pPr>
            <a:lvl2pPr marL="773692" indent="-331581">
              <a:lnSpc>
                <a:spcPct val="100000"/>
              </a:lnSpc>
              <a:spcBef>
                <a:spcPts val="580"/>
              </a:spcBef>
              <a:buFont typeface="Courier New" pitchFamily="49" charset="0"/>
              <a:buChar char="o"/>
              <a:defRPr sz="1846">
                <a:latin typeface="Segoe UI"/>
              </a:defRPr>
            </a:lvl2pPr>
            <a:lvl3pPr>
              <a:lnSpc>
                <a:spcPct val="100000"/>
              </a:lnSpc>
              <a:spcBef>
                <a:spcPts val="580"/>
              </a:spcBef>
              <a:defRPr sz="1662">
                <a:latin typeface="Segoe UI"/>
              </a:defRPr>
            </a:lvl3pPr>
            <a:lvl4pPr>
              <a:lnSpc>
                <a:spcPct val="100000"/>
              </a:lnSpc>
              <a:spcBef>
                <a:spcPts val="580"/>
              </a:spcBef>
              <a:defRPr sz="1662">
                <a:latin typeface="Segoe UI"/>
              </a:defRPr>
            </a:lvl4pPr>
            <a:lvl5pPr>
              <a:defRPr sz="1662">
                <a:latin typeface="Segoe UI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83931" y="908720"/>
            <a:ext cx="8376138" cy="4320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46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endParaRPr lang="nl-NL" dirty="0"/>
          </a:p>
        </p:txBody>
      </p:sp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148F29C4-B602-884A-95BB-5348BCEB0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C9B15CF-069E-8B45-81E8-E474D05E5766}" type="slidenum">
              <a:rPr lang="nl-NL"/>
              <a:pPr>
                <a:defRPr/>
              </a:pPr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49476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 output with header and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95536" y="371690"/>
            <a:ext cx="8352929" cy="537030"/>
          </a:xfrm>
          <a:prstGeom prst="rect">
            <a:avLst/>
          </a:prstGeom>
        </p:spPr>
        <p:txBody>
          <a:bodyPr lIns="95788" tIns="47894" rIns="95788" bIns="47894"/>
          <a:lstStyle>
            <a:lvl1pPr>
              <a:defRPr sz="2677" b="1" i="0">
                <a:latin typeface="Segoe UI"/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95536" y="1556792"/>
            <a:ext cx="8352929" cy="3384376"/>
          </a:xfrm>
          <a:prstGeom prst="rect">
            <a:avLst/>
          </a:prstGeom>
        </p:spPr>
        <p:txBody>
          <a:bodyPr lIns="95788" tIns="47894" rIns="95788" bIns="47894"/>
          <a:lstStyle>
            <a:lvl1pPr marL="0" indent="0">
              <a:lnSpc>
                <a:spcPct val="130000"/>
              </a:lnSpc>
              <a:spcBef>
                <a:spcPts val="0"/>
              </a:spcBef>
              <a:buNone/>
              <a:defRPr sz="1477">
                <a:latin typeface="Courier New" panose="02070309020205020404" pitchFamily="49" charset="0"/>
                <a:cs typeface="Courier New" panose="02070309020205020404" pitchFamily="49" charset="0"/>
              </a:defRPr>
            </a:lvl1pPr>
            <a:lvl2pPr marL="773692" indent="-331581">
              <a:lnSpc>
                <a:spcPct val="100000"/>
              </a:lnSpc>
              <a:spcBef>
                <a:spcPts val="580"/>
              </a:spcBef>
              <a:buFont typeface="Courier New" pitchFamily="49" charset="0"/>
              <a:buChar char="o"/>
              <a:defRPr sz="1846">
                <a:latin typeface="Segoe UI"/>
              </a:defRPr>
            </a:lvl2pPr>
            <a:lvl3pPr>
              <a:lnSpc>
                <a:spcPct val="100000"/>
              </a:lnSpc>
              <a:spcBef>
                <a:spcPts val="580"/>
              </a:spcBef>
              <a:defRPr sz="1662">
                <a:latin typeface="Segoe UI"/>
              </a:defRPr>
            </a:lvl3pPr>
            <a:lvl4pPr>
              <a:lnSpc>
                <a:spcPct val="100000"/>
              </a:lnSpc>
              <a:spcBef>
                <a:spcPts val="580"/>
              </a:spcBef>
              <a:defRPr sz="1662">
                <a:latin typeface="Segoe UI"/>
              </a:defRPr>
            </a:lvl4pPr>
            <a:lvl5pPr>
              <a:defRPr sz="1662">
                <a:latin typeface="Segoe UI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83931" y="1052736"/>
            <a:ext cx="8376138" cy="36004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46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endParaRPr lang="nl-NL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384458" y="5085189"/>
            <a:ext cx="8376138" cy="864097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1846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endParaRPr lang="nl-NL" dirty="0"/>
          </a:p>
        </p:txBody>
      </p:sp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A951ED3A-A942-1242-89C0-C3035AA43A0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753994-D04F-F946-926E-0A7743DD38E8}" type="slidenum">
              <a:rPr lang="nl-NL"/>
              <a:pPr>
                <a:defRPr/>
              </a:pPr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914555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 output with header and footer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95536" y="371690"/>
            <a:ext cx="8352929" cy="537030"/>
          </a:xfrm>
          <a:prstGeom prst="rect">
            <a:avLst/>
          </a:prstGeom>
        </p:spPr>
        <p:txBody>
          <a:bodyPr lIns="95788" tIns="47894" rIns="95788" bIns="47894"/>
          <a:lstStyle>
            <a:lvl1pPr>
              <a:defRPr sz="2677" b="1" i="0">
                <a:latin typeface="Segoe UI"/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95536" y="1556792"/>
            <a:ext cx="8352929" cy="4176464"/>
          </a:xfrm>
          <a:prstGeom prst="rect">
            <a:avLst/>
          </a:prstGeom>
        </p:spPr>
        <p:txBody>
          <a:bodyPr lIns="95788" tIns="47894" rIns="95788" bIns="47894"/>
          <a:lstStyle>
            <a:lvl1pPr marL="0" indent="0">
              <a:lnSpc>
                <a:spcPct val="130000"/>
              </a:lnSpc>
              <a:spcBef>
                <a:spcPts val="0"/>
              </a:spcBef>
              <a:buNone/>
              <a:defRPr sz="1477">
                <a:latin typeface="Courier New" panose="02070309020205020404" pitchFamily="49" charset="0"/>
                <a:cs typeface="Courier New" panose="02070309020205020404" pitchFamily="49" charset="0"/>
              </a:defRPr>
            </a:lvl1pPr>
            <a:lvl2pPr marL="773692" indent="-331581">
              <a:lnSpc>
                <a:spcPct val="100000"/>
              </a:lnSpc>
              <a:spcBef>
                <a:spcPts val="580"/>
              </a:spcBef>
              <a:buFont typeface="Courier New" pitchFamily="49" charset="0"/>
              <a:buChar char="o"/>
              <a:defRPr sz="1846">
                <a:latin typeface="Segoe UI"/>
              </a:defRPr>
            </a:lvl2pPr>
            <a:lvl3pPr>
              <a:lnSpc>
                <a:spcPct val="100000"/>
              </a:lnSpc>
              <a:spcBef>
                <a:spcPts val="580"/>
              </a:spcBef>
              <a:defRPr sz="1662">
                <a:latin typeface="Segoe UI"/>
              </a:defRPr>
            </a:lvl3pPr>
            <a:lvl4pPr>
              <a:lnSpc>
                <a:spcPct val="100000"/>
              </a:lnSpc>
              <a:spcBef>
                <a:spcPts val="580"/>
              </a:spcBef>
              <a:defRPr sz="1662">
                <a:latin typeface="Segoe UI"/>
              </a:defRPr>
            </a:lvl4pPr>
            <a:lvl5pPr>
              <a:defRPr sz="1662">
                <a:latin typeface="Segoe UI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83931" y="1052736"/>
            <a:ext cx="8376138" cy="36004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46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endParaRPr lang="nl-NL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384460" y="5877276"/>
            <a:ext cx="7577457" cy="864097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1846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endParaRPr lang="nl-NL" dirty="0"/>
          </a:p>
        </p:txBody>
      </p:sp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66BFDF8D-C0BC-0B44-A013-1E1C2FF6D0E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8493369" y="6448426"/>
            <a:ext cx="597877" cy="365125"/>
          </a:xfrm>
        </p:spPr>
        <p:txBody>
          <a:bodyPr/>
          <a:lstStyle>
            <a:lvl1pPr algn="r">
              <a:defRPr sz="1662" smtClean="0">
                <a:solidFill>
                  <a:srgbClr val="000000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>
              <a:defRPr/>
            </a:pPr>
            <a:fld id="{05C496D7-CC43-574C-A49E-764CA3DD032A}" type="slidenum">
              <a:rPr lang="nl-NL"/>
              <a:pPr>
                <a:defRPr/>
              </a:pPr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92220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objects horiz with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95536" y="371690"/>
            <a:ext cx="8352929" cy="465022"/>
          </a:xfrm>
          <a:prstGeom prst="rect">
            <a:avLst/>
          </a:prstGeom>
        </p:spPr>
        <p:txBody>
          <a:bodyPr lIns="95788" tIns="47894" rIns="95788" bIns="47894"/>
          <a:lstStyle>
            <a:lvl1pPr>
              <a:defRPr sz="2677" b="1" i="0">
                <a:latin typeface="Segoe UI"/>
              </a:defRPr>
            </a:lvl1pPr>
          </a:lstStyle>
          <a:p>
            <a:r>
              <a:rPr lang="nl-NL"/>
              <a:t>Klik om de stijl te bewerken</a:t>
            </a:r>
            <a:endParaRPr lang="nl-NL" dirty="0"/>
          </a:p>
        </p:txBody>
      </p:sp>
      <p:sp>
        <p:nvSpPr>
          <p:cNvPr id="5" name="Tijdelijke aanduiding voor inhoud 2"/>
          <p:cNvSpPr>
            <a:spLocks noGrp="1"/>
          </p:cNvSpPr>
          <p:nvPr>
            <p:ph idx="11"/>
          </p:nvPr>
        </p:nvSpPr>
        <p:spPr>
          <a:xfrm>
            <a:off x="384460" y="1484784"/>
            <a:ext cx="8352929" cy="2160240"/>
          </a:xfrm>
          <a:prstGeom prst="rect">
            <a:avLst/>
          </a:prstGeom>
        </p:spPr>
        <p:txBody>
          <a:bodyPr lIns="95788" tIns="47894" rIns="95788" bIns="47894"/>
          <a:lstStyle>
            <a:lvl1pPr marL="331581" indent="-331581">
              <a:lnSpc>
                <a:spcPct val="130000"/>
              </a:lnSpc>
              <a:spcBef>
                <a:spcPts val="0"/>
              </a:spcBef>
              <a:defRPr sz="2031">
                <a:latin typeface="Segoe UI"/>
              </a:defRPr>
            </a:lvl1pPr>
            <a:lvl2pPr marL="773692" indent="-331581">
              <a:lnSpc>
                <a:spcPct val="100000"/>
              </a:lnSpc>
              <a:spcBef>
                <a:spcPts val="580"/>
              </a:spcBef>
              <a:buFont typeface="Courier New" pitchFamily="49" charset="0"/>
              <a:buChar char="o"/>
              <a:defRPr sz="1846">
                <a:latin typeface="Segoe UI"/>
              </a:defRPr>
            </a:lvl2pPr>
            <a:lvl3pPr>
              <a:lnSpc>
                <a:spcPct val="100000"/>
              </a:lnSpc>
              <a:spcBef>
                <a:spcPts val="580"/>
              </a:spcBef>
              <a:defRPr sz="1662">
                <a:latin typeface="Segoe UI"/>
              </a:defRPr>
            </a:lvl3pPr>
            <a:lvl4pPr>
              <a:lnSpc>
                <a:spcPct val="100000"/>
              </a:lnSpc>
              <a:spcBef>
                <a:spcPts val="580"/>
              </a:spcBef>
              <a:defRPr sz="1662">
                <a:latin typeface="Segoe UI"/>
              </a:defRPr>
            </a:lvl4pPr>
            <a:lvl5pPr>
              <a:defRPr sz="1662">
                <a:latin typeface="Segoe UI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Content Placeholder 5"/>
          <p:cNvSpPr>
            <a:spLocks noGrp="1"/>
          </p:cNvSpPr>
          <p:nvPr>
            <p:ph sz="quarter" idx="12"/>
          </p:nvPr>
        </p:nvSpPr>
        <p:spPr>
          <a:xfrm>
            <a:off x="383931" y="980728"/>
            <a:ext cx="8376138" cy="36004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46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endParaRPr lang="nl-NL" dirty="0"/>
          </a:p>
        </p:txBody>
      </p:sp>
      <p:sp>
        <p:nvSpPr>
          <p:cNvPr id="9" name="Tijdelijke aanduiding voor inhoud 2"/>
          <p:cNvSpPr>
            <a:spLocks noGrp="1"/>
          </p:cNvSpPr>
          <p:nvPr>
            <p:ph idx="13"/>
          </p:nvPr>
        </p:nvSpPr>
        <p:spPr>
          <a:xfrm>
            <a:off x="384460" y="3789040"/>
            <a:ext cx="8352929" cy="2016224"/>
          </a:xfrm>
          <a:prstGeom prst="rect">
            <a:avLst/>
          </a:prstGeom>
        </p:spPr>
        <p:txBody>
          <a:bodyPr lIns="95788" tIns="47894" rIns="95788" bIns="47894"/>
          <a:lstStyle>
            <a:lvl1pPr marL="331581" indent="-331581">
              <a:lnSpc>
                <a:spcPct val="130000"/>
              </a:lnSpc>
              <a:spcBef>
                <a:spcPts val="0"/>
              </a:spcBef>
              <a:defRPr sz="2031">
                <a:latin typeface="Segoe UI"/>
              </a:defRPr>
            </a:lvl1pPr>
            <a:lvl2pPr marL="773692" indent="-331581">
              <a:lnSpc>
                <a:spcPct val="100000"/>
              </a:lnSpc>
              <a:spcBef>
                <a:spcPts val="580"/>
              </a:spcBef>
              <a:buFont typeface="Courier New" pitchFamily="49" charset="0"/>
              <a:buChar char="o"/>
              <a:defRPr sz="1846">
                <a:latin typeface="Segoe UI"/>
              </a:defRPr>
            </a:lvl2pPr>
            <a:lvl3pPr>
              <a:lnSpc>
                <a:spcPct val="100000"/>
              </a:lnSpc>
              <a:spcBef>
                <a:spcPts val="580"/>
              </a:spcBef>
              <a:defRPr sz="1662">
                <a:latin typeface="Segoe UI"/>
              </a:defRPr>
            </a:lvl3pPr>
            <a:lvl4pPr>
              <a:lnSpc>
                <a:spcPct val="100000"/>
              </a:lnSpc>
              <a:spcBef>
                <a:spcPts val="580"/>
              </a:spcBef>
              <a:defRPr sz="1662">
                <a:latin typeface="Segoe UI"/>
              </a:defRPr>
            </a:lvl4pPr>
            <a:lvl5pPr>
              <a:defRPr sz="1662">
                <a:latin typeface="Segoe UI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1750A1FA-EAA5-C84D-99A5-08D778CEB3CC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3A17E09-C886-FC44-B391-F960CEBABC86}" type="slidenum">
              <a:rPr lang="nl-NL"/>
              <a:pPr>
                <a:defRPr/>
              </a:pPr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815901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objects horiz both with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95536" y="371690"/>
            <a:ext cx="8352929" cy="537030"/>
          </a:xfrm>
          <a:prstGeom prst="rect">
            <a:avLst/>
          </a:prstGeom>
        </p:spPr>
        <p:txBody>
          <a:bodyPr lIns="95788" tIns="47894" rIns="95788" bIns="47894"/>
          <a:lstStyle>
            <a:lvl1pPr>
              <a:defRPr sz="2677" b="1" i="0">
                <a:latin typeface="Segoe UI"/>
              </a:defRPr>
            </a:lvl1pPr>
          </a:lstStyle>
          <a:p>
            <a:r>
              <a:rPr lang="nl-NL"/>
              <a:t>Klik om de stijl te bewerken</a:t>
            </a:r>
            <a:endParaRPr lang="nl-NL" dirty="0"/>
          </a:p>
        </p:txBody>
      </p:sp>
      <p:sp>
        <p:nvSpPr>
          <p:cNvPr id="5" name="Tijdelijke aanduiding voor inhoud 2"/>
          <p:cNvSpPr>
            <a:spLocks noGrp="1"/>
          </p:cNvSpPr>
          <p:nvPr>
            <p:ph idx="11"/>
          </p:nvPr>
        </p:nvSpPr>
        <p:spPr>
          <a:xfrm>
            <a:off x="384460" y="1556792"/>
            <a:ext cx="8352929" cy="2016224"/>
          </a:xfrm>
          <a:prstGeom prst="rect">
            <a:avLst/>
          </a:prstGeom>
        </p:spPr>
        <p:txBody>
          <a:bodyPr lIns="95788" tIns="47894" rIns="95788" bIns="47894"/>
          <a:lstStyle>
            <a:lvl1pPr marL="331581" indent="-331581">
              <a:lnSpc>
                <a:spcPct val="130000"/>
              </a:lnSpc>
              <a:spcBef>
                <a:spcPts val="0"/>
              </a:spcBef>
              <a:defRPr sz="2031">
                <a:latin typeface="Segoe UI"/>
              </a:defRPr>
            </a:lvl1pPr>
            <a:lvl2pPr marL="773692" indent="-331581">
              <a:lnSpc>
                <a:spcPct val="100000"/>
              </a:lnSpc>
              <a:spcBef>
                <a:spcPts val="580"/>
              </a:spcBef>
              <a:buFont typeface="Courier New" pitchFamily="49" charset="0"/>
              <a:buChar char="o"/>
              <a:defRPr sz="1846">
                <a:latin typeface="Segoe UI"/>
              </a:defRPr>
            </a:lvl2pPr>
            <a:lvl3pPr>
              <a:lnSpc>
                <a:spcPct val="100000"/>
              </a:lnSpc>
              <a:spcBef>
                <a:spcPts val="580"/>
              </a:spcBef>
              <a:defRPr sz="1662">
                <a:latin typeface="Segoe UI"/>
              </a:defRPr>
            </a:lvl3pPr>
            <a:lvl4pPr>
              <a:lnSpc>
                <a:spcPct val="100000"/>
              </a:lnSpc>
              <a:spcBef>
                <a:spcPts val="580"/>
              </a:spcBef>
              <a:defRPr sz="1662">
                <a:latin typeface="Segoe UI"/>
              </a:defRPr>
            </a:lvl4pPr>
            <a:lvl5pPr>
              <a:defRPr sz="1662">
                <a:latin typeface="Segoe UI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Content Placeholder 5"/>
          <p:cNvSpPr>
            <a:spLocks noGrp="1"/>
          </p:cNvSpPr>
          <p:nvPr>
            <p:ph sz="quarter" idx="12"/>
          </p:nvPr>
        </p:nvSpPr>
        <p:spPr>
          <a:xfrm>
            <a:off x="383931" y="1052736"/>
            <a:ext cx="8376138" cy="36004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46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endParaRPr lang="nl-NL" dirty="0"/>
          </a:p>
        </p:txBody>
      </p:sp>
      <p:sp>
        <p:nvSpPr>
          <p:cNvPr id="9" name="Tijdelijke aanduiding voor inhoud 2"/>
          <p:cNvSpPr>
            <a:spLocks noGrp="1"/>
          </p:cNvSpPr>
          <p:nvPr>
            <p:ph idx="13"/>
          </p:nvPr>
        </p:nvSpPr>
        <p:spPr>
          <a:xfrm>
            <a:off x="384460" y="4221088"/>
            <a:ext cx="8352929" cy="1800200"/>
          </a:xfrm>
          <a:prstGeom prst="rect">
            <a:avLst/>
          </a:prstGeom>
        </p:spPr>
        <p:txBody>
          <a:bodyPr lIns="95788" tIns="47894" rIns="95788" bIns="47894"/>
          <a:lstStyle>
            <a:lvl1pPr marL="331581" indent="-331581">
              <a:lnSpc>
                <a:spcPct val="130000"/>
              </a:lnSpc>
              <a:spcBef>
                <a:spcPts val="0"/>
              </a:spcBef>
              <a:defRPr sz="2031">
                <a:latin typeface="Segoe UI"/>
              </a:defRPr>
            </a:lvl1pPr>
            <a:lvl2pPr marL="773692" indent="-331581">
              <a:lnSpc>
                <a:spcPct val="100000"/>
              </a:lnSpc>
              <a:spcBef>
                <a:spcPts val="580"/>
              </a:spcBef>
              <a:buFont typeface="Courier New" pitchFamily="49" charset="0"/>
              <a:buChar char="o"/>
              <a:defRPr sz="1846">
                <a:latin typeface="Segoe UI"/>
              </a:defRPr>
            </a:lvl2pPr>
            <a:lvl3pPr>
              <a:lnSpc>
                <a:spcPct val="100000"/>
              </a:lnSpc>
              <a:spcBef>
                <a:spcPts val="580"/>
              </a:spcBef>
              <a:defRPr sz="1662">
                <a:latin typeface="Segoe UI"/>
              </a:defRPr>
            </a:lvl3pPr>
            <a:lvl4pPr>
              <a:lnSpc>
                <a:spcPct val="100000"/>
              </a:lnSpc>
              <a:spcBef>
                <a:spcPts val="580"/>
              </a:spcBef>
              <a:defRPr sz="1662">
                <a:latin typeface="Segoe UI"/>
              </a:defRPr>
            </a:lvl4pPr>
            <a:lvl5pPr>
              <a:defRPr sz="1662">
                <a:latin typeface="Segoe UI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Content Placeholder 5"/>
          <p:cNvSpPr>
            <a:spLocks noGrp="1"/>
          </p:cNvSpPr>
          <p:nvPr>
            <p:ph sz="quarter" idx="14"/>
          </p:nvPr>
        </p:nvSpPr>
        <p:spPr>
          <a:xfrm>
            <a:off x="384458" y="3717032"/>
            <a:ext cx="8376138" cy="36004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46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endParaRPr lang="nl-NL" dirty="0"/>
          </a:p>
        </p:txBody>
      </p:sp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47DA7508-AA36-A341-8991-6A72C6A69ACA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0AC793-75B8-884F-951A-D76E9655381F}" type="slidenum">
              <a:rPr lang="nl-NL"/>
              <a:pPr>
                <a:defRPr/>
              </a:pPr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900360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objects horiz with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95536" y="371690"/>
            <a:ext cx="8352929" cy="465022"/>
          </a:xfrm>
          <a:prstGeom prst="rect">
            <a:avLst/>
          </a:prstGeom>
        </p:spPr>
        <p:txBody>
          <a:bodyPr lIns="95788" tIns="47894" rIns="95788" bIns="47894"/>
          <a:lstStyle>
            <a:lvl1pPr>
              <a:defRPr sz="2677" b="1" i="0">
                <a:latin typeface="Segoe UI"/>
              </a:defRPr>
            </a:lvl1pPr>
          </a:lstStyle>
          <a:p>
            <a:r>
              <a:rPr lang="nl-NL"/>
              <a:t>Klik om de stijl te bewerken</a:t>
            </a:r>
            <a:endParaRPr lang="nl-NL" dirty="0"/>
          </a:p>
        </p:txBody>
      </p:sp>
      <p:sp>
        <p:nvSpPr>
          <p:cNvPr id="5" name="Tijdelijke aanduiding voor inhoud 2"/>
          <p:cNvSpPr>
            <a:spLocks noGrp="1"/>
          </p:cNvSpPr>
          <p:nvPr>
            <p:ph idx="11"/>
          </p:nvPr>
        </p:nvSpPr>
        <p:spPr>
          <a:xfrm>
            <a:off x="384460" y="1484784"/>
            <a:ext cx="8352929" cy="1800200"/>
          </a:xfrm>
          <a:prstGeom prst="rect">
            <a:avLst/>
          </a:prstGeom>
        </p:spPr>
        <p:txBody>
          <a:bodyPr lIns="95788" tIns="47894" rIns="95788" bIns="47894"/>
          <a:lstStyle>
            <a:lvl1pPr marL="331581" indent="-331581">
              <a:lnSpc>
                <a:spcPct val="130000"/>
              </a:lnSpc>
              <a:spcBef>
                <a:spcPts val="0"/>
              </a:spcBef>
              <a:defRPr sz="2031">
                <a:latin typeface="Segoe UI"/>
              </a:defRPr>
            </a:lvl1pPr>
            <a:lvl2pPr marL="773692" indent="-331581">
              <a:lnSpc>
                <a:spcPct val="100000"/>
              </a:lnSpc>
              <a:spcBef>
                <a:spcPts val="580"/>
              </a:spcBef>
              <a:buFont typeface="Courier New" pitchFamily="49" charset="0"/>
              <a:buChar char="o"/>
              <a:defRPr sz="1846">
                <a:latin typeface="Segoe UI"/>
              </a:defRPr>
            </a:lvl2pPr>
            <a:lvl3pPr>
              <a:lnSpc>
                <a:spcPct val="100000"/>
              </a:lnSpc>
              <a:spcBef>
                <a:spcPts val="580"/>
              </a:spcBef>
              <a:defRPr sz="1662">
                <a:latin typeface="Segoe UI"/>
              </a:defRPr>
            </a:lvl3pPr>
            <a:lvl4pPr>
              <a:lnSpc>
                <a:spcPct val="100000"/>
              </a:lnSpc>
              <a:spcBef>
                <a:spcPts val="580"/>
              </a:spcBef>
              <a:defRPr sz="1662">
                <a:latin typeface="Segoe UI"/>
              </a:defRPr>
            </a:lvl4pPr>
            <a:lvl5pPr>
              <a:defRPr sz="1662">
                <a:latin typeface="Segoe UI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Content Placeholder 5"/>
          <p:cNvSpPr>
            <a:spLocks noGrp="1"/>
          </p:cNvSpPr>
          <p:nvPr>
            <p:ph sz="quarter" idx="12"/>
          </p:nvPr>
        </p:nvSpPr>
        <p:spPr>
          <a:xfrm>
            <a:off x="383931" y="980728"/>
            <a:ext cx="8376138" cy="36004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46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endParaRPr lang="nl-NL" dirty="0"/>
          </a:p>
        </p:txBody>
      </p:sp>
      <p:sp>
        <p:nvSpPr>
          <p:cNvPr id="9" name="Tijdelijke aanduiding voor inhoud 2"/>
          <p:cNvSpPr>
            <a:spLocks noGrp="1"/>
          </p:cNvSpPr>
          <p:nvPr>
            <p:ph idx="13"/>
          </p:nvPr>
        </p:nvSpPr>
        <p:spPr>
          <a:xfrm>
            <a:off x="384460" y="3429000"/>
            <a:ext cx="8352929" cy="1656184"/>
          </a:xfrm>
          <a:prstGeom prst="rect">
            <a:avLst/>
          </a:prstGeom>
        </p:spPr>
        <p:txBody>
          <a:bodyPr lIns="95788" tIns="47894" rIns="95788" bIns="47894"/>
          <a:lstStyle>
            <a:lvl1pPr marL="331581" indent="-331581">
              <a:lnSpc>
                <a:spcPct val="130000"/>
              </a:lnSpc>
              <a:spcBef>
                <a:spcPts val="0"/>
              </a:spcBef>
              <a:defRPr sz="2031">
                <a:latin typeface="Segoe UI"/>
              </a:defRPr>
            </a:lvl1pPr>
            <a:lvl2pPr marL="773692" indent="-331581">
              <a:lnSpc>
                <a:spcPct val="100000"/>
              </a:lnSpc>
              <a:spcBef>
                <a:spcPts val="580"/>
              </a:spcBef>
              <a:buFont typeface="Courier New" pitchFamily="49" charset="0"/>
              <a:buChar char="o"/>
              <a:defRPr sz="1846">
                <a:latin typeface="Segoe UI"/>
              </a:defRPr>
            </a:lvl2pPr>
            <a:lvl3pPr>
              <a:lnSpc>
                <a:spcPct val="100000"/>
              </a:lnSpc>
              <a:spcBef>
                <a:spcPts val="580"/>
              </a:spcBef>
              <a:defRPr sz="1662">
                <a:latin typeface="Segoe UI"/>
              </a:defRPr>
            </a:lvl3pPr>
            <a:lvl4pPr>
              <a:lnSpc>
                <a:spcPct val="100000"/>
              </a:lnSpc>
              <a:spcBef>
                <a:spcPts val="580"/>
              </a:spcBef>
              <a:defRPr sz="1662">
                <a:latin typeface="Segoe UI"/>
              </a:defRPr>
            </a:lvl4pPr>
            <a:lvl5pPr>
              <a:defRPr sz="1662">
                <a:latin typeface="Segoe UI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ijdelijke aanduiding voor inhoud 2"/>
          <p:cNvSpPr>
            <a:spLocks noGrp="1"/>
          </p:cNvSpPr>
          <p:nvPr>
            <p:ph idx="14"/>
          </p:nvPr>
        </p:nvSpPr>
        <p:spPr>
          <a:xfrm>
            <a:off x="384458" y="5157192"/>
            <a:ext cx="7643926" cy="1656184"/>
          </a:xfrm>
          <a:prstGeom prst="rect">
            <a:avLst/>
          </a:prstGeom>
        </p:spPr>
        <p:txBody>
          <a:bodyPr lIns="95788" tIns="47894" rIns="95788" bIns="47894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46">
                <a:latin typeface="Segoe UI"/>
              </a:defRPr>
            </a:lvl1pPr>
            <a:lvl2pPr marL="773692" indent="-331581">
              <a:lnSpc>
                <a:spcPct val="100000"/>
              </a:lnSpc>
              <a:spcBef>
                <a:spcPts val="580"/>
              </a:spcBef>
              <a:buFont typeface="Courier New" pitchFamily="49" charset="0"/>
              <a:buChar char="o"/>
              <a:defRPr sz="1846">
                <a:latin typeface="Segoe UI"/>
              </a:defRPr>
            </a:lvl2pPr>
            <a:lvl3pPr>
              <a:lnSpc>
                <a:spcPct val="100000"/>
              </a:lnSpc>
              <a:spcBef>
                <a:spcPts val="580"/>
              </a:spcBef>
              <a:defRPr sz="1662">
                <a:latin typeface="Segoe UI"/>
              </a:defRPr>
            </a:lvl3pPr>
            <a:lvl4pPr>
              <a:lnSpc>
                <a:spcPct val="100000"/>
              </a:lnSpc>
              <a:spcBef>
                <a:spcPts val="580"/>
              </a:spcBef>
              <a:defRPr sz="1662">
                <a:latin typeface="Segoe UI"/>
              </a:defRPr>
            </a:lvl4pPr>
            <a:lvl5pPr>
              <a:defRPr sz="1662">
                <a:latin typeface="Segoe UI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F9CE44CB-2535-114B-BBCA-F00C5A1447B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8160727" y="6448426"/>
            <a:ext cx="930519" cy="365125"/>
          </a:xfrm>
        </p:spPr>
        <p:txBody>
          <a:bodyPr/>
          <a:lstStyle>
            <a:lvl1pPr algn="r">
              <a:defRPr sz="1662" smtClean="0">
                <a:solidFill>
                  <a:srgbClr val="000000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>
              <a:defRPr/>
            </a:pPr>
            <a:fld id="{D907A6DB-14E8-8242-B40C-979E4109155D}" type="slidenum">
              <a:rPr lang="nl-NL"/>
              <a:pPr>
                <a:defRPr/>
              </a:pPr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52705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objects hori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95536" y="371690"/>
            <a:ext cx="8352929" cy="609038"/>
          </a:xfrm>
          <a:prstGeom prst="rect">
            <a:avLst/>
          </a:prstGeom>
        </p:spPr>
        <p:txBody>
          <a:bodyPr lIns="95788" tIns="47894" rIns="95788" bIns="47894"/>
          <a:lstStyle>
            <a:lvl1pPr>
              <a:defRPr sz="2677" b="1" i="0">
                <a:latin typeface="Segoe UI"/>
              </a:defRPr>
            </a:lvl1pPr>
          </a:lstStyle>
          <a:p>
            <a:r>
              <a:rPr lang="nl-NL"/>
              <a:t>Klik om de stijl te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95536" y="3573016"/>
            <a:ext cx="8352929" cy="2376264"/>
          </a:xfrm>
          <a:prstGeom prst="rect">
            <a:avLst/>
          </a:prstGeom>
        </p:spPr>
        <p:txBody>
          <a:bodyPr lIns="95788" tIns="47894" rIns="95788" bIns="47894"/>
          <a:lstStyle>
            <a:lvl1pPr marL="331581" indent="-331581">
              <a:lnSpc>
                <a:spcPct val="130000"/>
              </a:lnSpc>
              <a:spcBef>
                <a:spcPts val="0"/>
              </a:spcBef>
              <a:defRPr sz="2031">
                <a:latin typeface="Segoe UI"/>
              </a:defRPr>
            </a:lvl1pPr>
            <a:lvl2pPr marL="773692" indent="-331581">
              <a:lnSpc>
                <a:spcPct val="100000"/>
              </a:lnSpc>
              <a:spcBef>
                <a:spcPts val="580"/>
              </a:spcBef>
              <a:buFont typeface="Courier New" pitchFamily="49" charset="0"/>
              <a:buChar char="o"/>
              <a:defRPr sz="1846">
                <a:latin typeface="Segoe UI"/>
              </a:defRPr>
            </a:lvl2pPr>
            <a:lvl3pPr>
              <a:lnSpc>
                <a:spcPct val="100000"/>
              </a:lnSpc>
              <a:spcBef>
                <a:spcPts val="580"/>
              </a:spcBef>
              <a:defRPr sz="1662">
                <a:latin typeface="Segoe UI"/>
              </a:defRPr>
            </a:lvl3pPr>
            <a:lvl4pPr>
              <a:lnSpc>
                <a:spcPct val="100000"/>
              </a:lnSpc>
              <a:spcBef>
                <a:spcPts val="580"/>
              </a:spcBef>
              <a:defRPr sz="1662">
                <a:latin typeface="Segoe UI"/>
              </a:defRPr>
            </a:lvl4pPr>
            <a:lvl5pPr>
              <a:defRPr sz="1662">
                <a:latin typeface="Segoe UI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ijdelijke aanduiding voor inhoud 2"/>
          <p:cNvSpPr>
            <a:spLocks noGrp="1"/>
          </p:cNvSpPr>
          <p:nvPr>
            <p:ph idx="11"/>
          </p:nvPr>
        </p:nvSpPr>
        <p:spPr>
          <a:xfrm>
            <a:off x="384460" y="1052736"/>
            <a:ext cx="8352929" cy="2376264"/>
          </a:xfrm>
          <a:prstGeom prst="rect">
            <a:avLst/>
          </a:prstGeom>
        </p:spPr>
        <p:txBody>
          <a:bodyPr lIns="95788" tIns="47894" rIns="95788" bIns="47894"/>
          <a:lstStyle>
            <a:lvl1pPr marL="331581" indent="-331581">
              <a:lnSpc>
                <a:spcPct val="130000"/>
              </a:lnSpc>
              <a:spcBef>
                <a:spcPts val="0"/>
              </a:spcBef>
              <a:defRPr sz="2031">
                <a:latin typeface="Segoe UI"/>
              </a:defRPr>
            </a:lvl1pPr>
            <a:lvl2pPr marL="773692" indent="-331581">
              <a:lnSpc>
                <a:spcPct val="100000"/>
              </a:lnSpc>
              <a:spcBef>
                <a:spcPts val="580"/>
              </a:spcBef>
              <a:buFont typeface="Courier New" pitchFamily="49" charset="0"/>
              <a:buChar char="o"/>
              <a:defRPr sz="1846">
                <a:latin typeface="Segoe UI"/>
              </a:defRPr>
            </a:lvl2pPr>
            <a:lvl3pPr>
              <a:lnSpc>
                <a:spcPct val="100000"/>
              </a:lnSpc>
              <a:spcBef>
                <a:spcPts val="580"/>
              </a:spcBef>
              <a:defRPr sz="1662">
                <a:latin typeface="Segoe UI"/>
              </a:defRPr>
            </a:lvl3pPr>
            <a:lvl4pPr>
              <a:lnSpc>
                <a:spcPct val="100000"/>
              </a:lnSpc>
              <a:spcBef>
                <a:spcPts val="580"/>
              </a:spcBef>
              <a:defRPr sz="1662">
                <a:latin typeface="Segoe UI"/>
              </a:defRPr>
            </a:lvl4pPr>
            <a:lvl5pPr>
              <a:defRPr sz="1662">
                <a:latin typeface="Segoe UI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8CBBBD31-E26E-684B-BFD8-18F072B79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994BF61-AE8A-B54E-B3DE-03E9525C85CC}" type="slidenum">
              <a:rPr lang="nl-NL"/>
              <a:pPr>
                <a:defRPr/>
              </a:pPr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0608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 objects bottom withou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95536" y="371690"/>
            <a:ext cx="8352929" cy="609038"/>
          </a:xfrm>
          <a:prstGeom prst="rect">
            <a:avLst/>
          </a:prstGeom>
        </p:spPr>
        <p:txBody>
          <a:bodyPr lIns="95788" tIns="47894" rIns="95788" bIns="47894"/>
          <a:lstStyle>
            <a:lvl1pPr>
              <a:defRPr sz="2677" b="1" i="0">
                <a:latin typeface="Segoe UI"/>
              </a:defRPr>
            </a:lvl1pPr>
          </a:lstStyle>
          <a:p>
            <a:r>
              <a:rPr lang="nl-NL"/>
              <a:t>Klik om de stijl te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95536" y="3573016"/>
            <a:ext cx="8352929" cy="2376264"/>
          </a:xfrm>
          <a:prstGeom prst="rect">
            <a:avLst/>
          </a:prstGeom>
        </p:spPr>
        <p:txBody>
          <a:bodyPr lIns="95788" tIns="47894" rIns="95788" bIns="47894"/>
          <a:lstStyle>
            <a:lvl1pPr marL="0" indent="0">
              <a:lnSpc>
                <a:spcPct val="130000"/>
              </a:lnSpc>
              <a:spcBef>
                <a:spcPts val="0"/>
              </a:spcBef>
              <a:buNone/>
              <a:defRPr sz="2031">
                <a:latin typeface="Segoe UI"/>
              </a:defRPr>
            </a:lvl1pPr>
            <a:lvl2pPr marL="773692" indent="-331581">
              <a:lnSpc>
                <a:spcPct val="100000"/>
              </a:lnSpc>
              <a:spcBef>
                <a:spcPts val="580"/>
              </a:spcBef>
              <a:buFont typeface="Courier New" pitchFamily="49" charset="0"/>
              <a:buChar char="o"/>
              <a:defRPr sz="1846">
                <a:latin typeface="Segoe UI"/>
              </a:defRPr>
            </a:lvl2pPr>
            <a:lvl3pPr>
              <a:lnSpc>
                <a:spcPct val="100000"/>
              </a:lnSpc>
              <a:spcBef>
                <a:spcPts val="580"/>
              </a:spcBef>
              <a:defRPr sz="1662">
                <a:latin typeface="Segoe UI"/>
              </a:defRPr>
            </a:lvl3pPr>
            <a:lvl4pPr>
              <a:lnSpc>
                <a:spcPct val="100000"/>
              </a:lnSpc>
              <a:spcBef>
                <a:spcPts val="580"/>
              </a:spcBef>
              <a:defRPr sz="1662">
                <a:latin typeface="Segoe UI"/>
              </a:defRPr>
            </a:lvl4pPr>
            <a:lvl5pPr>
              <a:defRPr sz="1662">
                <a:latin typeface="Segoe UI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ijdelijke aanduiding voor inhoud 2"/>
          <p:cNvSpPr>
            <a:spLocks noGrp="1"/>
          </p:cNvSpPr>
          <p:nvPr>
            <p:ph idx="11"/>
          </p:nvPr>
        </p:nvSpPr>
        <p:spPr>
          <a:xfrm>
            <a:off x="384460" y="1052736"/>
            <a:ext cx="8352929" cy="2376264"/>
          </a:xfrm>
          <a:prstGeom prst="rect">
            <a:avLst/>
          </a:prstGeom>
        </p:spPr>
        <p:txBody>
          <a:bodyPr lIns="95788" tIns="47894" rIns="95788" bIns="47894"/>
          <a:lstStyle>
            <a:lvl1pPr marL="331581" indent="-331581">
              <a:lnSpc>
                <a:spcPct val="130000"/>
              </a:lnSpc>
              <a:spcBef>
                <a:spcPts val="0"/>
              </a:spcBef>
              <a:defRPr sz="2031">
                <a:latin typeface="Segoe UI"/>
              </a:defRPr>
            </a:lvl1pPr>
            <a:lvl2pPr marL="773692" indent="-331581">
              <a:lnSpc>
                <a:spcPct val="100000"/>
              </a:lnSpc>
              <a:spcBef>
                <a:spcPts val="580"/>
              </a:spcBef>
              <a:buFont typeface="Courier New" pitchFamily="49" charset="0"/>
              <a:buChar char="o"/>
              <a:defRPr sz="1846">
                <a:latin typeface="Segoe UI"/>
              </a:defRPr>
            </a:lvl2pPr>
            <a:lvl3pPr>
              <a:lnSpc>
                <a:spcPct val="100000"/>
              </a:lnSpc>
              <a:spcBef>
                <a:spcPts val="580"/>
              </a:spcBef>
              <a:defRPr sz="1662">
                <a:latin typeface="Segoe UI"/>
              </a:defRPr>
            </a:lvl3pPr>
            <a:lvl4pPr>
              <a:lnSpc>
                <a:spcPct val="100000"/>
              </a:lnSpc>
              <a:spcBef>
                <a:spcPts val="580"/>
              </a:spcBef>
              <a:defRPr sz="1662">
                <a:latin typeface="Segoe UI"/>
              </a:defRPr>
            </a:lvl4pPr>
            <a:lvl5pPr>
              <a:defRPr sz="1662">
                <a:latin typeface="Segoe UI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FF456C75-0F4C-6C42-B9AD-4379DA8F8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C1FD0C-1C8B-C240-A296-56EB2505893F}" type="slidenum">
              <a:rPr lang="nl-NL"/>
              <a:pPr>
                <a:defRPr/>
              </a:pPr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4631212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3"/>
          <p:cNvSpPr>
            <a:spLocks noGrp="1"/>
          </p:cNvSpPr>
          <p:nvPr>
            <p:ph sz="half" idx="13"/>
          </p:nvPr>
        </p:nvSpPr>
        <p:spPr>
          <a:xfrm>
            <a:off x="384458" y="1124744"/>
            <a:ext cx="4006528" cy="4680520"/>
          </a:xfrm>
          <a:prstGeom prst="rect">
            <a:avLst/>
          </a:prstGeom>
        </p:spPr>
        <p:txBody>
          <a:bodyPr lIns="95788" tIns="47894" rIns="95788" bIns="47894"/>
          <a:lstStyle>
            <a:lvl1pPr>
              <a:lnSpc>
                <a:spcPct val="150000"/>
              </a:lnSpc>
              <a:defRPr sz="2123">
                <a:latin typeface="Segoe UI"/>
              </a:defRPr>
            </a:lvl1pPr>
            <a:lvl2pPr>
              <a:lnSpc>
                <a:spcPct val="100000"/>
              </a:lnSpc>
              <a:defRPr sz="1939">
                <a:latin typeface="Segoe UI"/>
              </a:defRPr>
            </a:lvl2pPr>
            <a:lvl3pPr>
              <a:lnSpc>
                <a:spcPct val="100000"/>
              </a:lnSpc>
              <a:defRPr sz="1662">
                <a:latin typeface="Segoe UI"/>
              </a:defRPr>
            </a:lvl3pPr>
            <a:lvl4pPr>
              <a:defRPr sz="1662">
                <a:latin typeface="Segoe UI"/>
              </a:defRPr>
            </a:lvl4pPr>
            <a:lvl5pPr>
              <a:defRPr sz="1662">
                <a:latin typeface="Segoe UI"/>
              </a:defRPr>
            </a:lvl5pPr>
            <a:lvl6pPr>
              <a:defRPr sz="1662"/>
            </a:lvl6pPr>
            <a:lvl7pPr>
              <a:defRPr sz="1662"/>
            </a:lvl7pPr>
            <a:lvl8pPr>
              <a:defRPr sz="1662"/>
            </a:lvl8pPr>
            <a:lvl9pPr>
              <a:defRPr sz="1662"/>
            </a:lvl9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</p:txBody>
      </p:sp>
      <p:sp>
        <p:nvSpPr>
          <p:cNvPr id="10" name="Tijdelijke aanduiding voor inhoud 3"/>
          <p:cNvSpPr>
            <a:spLocks noGrp="1"/>
          </p:cNvSpPr>
          <p:nvPr>
            <p:ph sz="half" idx="14"/>
          </p:nvPr>
        </p:nvSpPr>
        <p:spPr>
          <a:xfrm>
            <a:off x="4619048" y="1124744"/>
            <a:ext cx="4129419" cy="4680520"/>
          </a:xfrm>
          <a:prstGeom prst="rect">
            <a:avLst/>
          </a:prstGeom>
        </p:spPr>
        <p:txBody>
          <a:bodyPr lIns="95788" tIns="47894" rIns="95788" bIns="47894"/>
          <a:lstStyle>
            <a:lvl1pPr>
              <a:lnSpc>
                <a:spcPct val="150000"/>
              </a:lnSpc>
              <a:defRPr sz="2123">
                <a:latin typeface="Segoe UI"/>
              </a:defRPr>
            </a:lvl1pPr>
            <a:lvl2pPr>
              <a:lnSpc>
                <a:spcPct val="100000"/>
              </a:lnSpc>
              <a:defRPr sz="1939">
                <a:latin typeface="Segoe UI"/>
              </a:defRPr>
            </a:lvl2pPr>
            <a:lvl3pPr>
              <a:lnSpc>
                <a:spcPct val="100000"/>
              </a:lnSpc>
              <a:defRPr sz="1662">
                <a:latin typeface="Segoe UI"/>
              </a:defRPr>
            </a:lvl3pPr>
            <a:lvl4pPr>
              <a:defRPr sz="1662">
                <a:latin typeface="Segoe UI"/>
              </a:defRPr>
            </a:lvl4pPr>
            <a:lvl5pPr>
              <a:defRPr sz="1662">
                <a:latin typeface="Segoe UI"/>
              </a:defRPr>
            </a:lvl5pPr>
            <a:lvl6pPr>
              <a:defRPr sz="1662"/>
            </a:lvl6pPr>
            <a:lvl7pPr>
              <a:defRPr sz="1662"/>
            </a:lvl7pPr>
            <a:lvl8pPr>
              <a:defRPr sz="1662"/>
            </a:lvl8pPr>
            <a:lvl9pPr>
              <a:defRPr sz="1662"/>
            </a:lvl9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</p:txBody>
      </p:sp>
      <p:sp>
        <p:nvSpPr>
          <p:cNvPr id="12" name="Titel 1"/>
          <p:cNvSpPr>
            <a:spLocks noGrp="1"/>
          </p:cNvSpPr>
          <p:nvPr>
            <p:ph type="title"/>
          </p:nvPr>
        </p:nvSpPr>
        <p:spPr>
          <a:xfrm>
            <a:off x="395536" y="371690"/>
            <a:ext cx="8352929" cy="609038"/>
          </a:xfrm>
          <a:prstGeom prst="rect">
            <a:avLst/>
          </a:prstGeom>
        </p:spPr>
        <p:txBody>
          <a:bodyPr lIns="95788" tIns="47894" rIns="95788" bIns="47894"/>
          <a:lstStyle>
            <a:lvl1pPr>
              <a:defRPr sz="2677" b="1" i="0">
                <a:latin typeface="Segoe UI"/>
              </a:defRPr>
            </a:lvl1pPr>
          </a:lstStyle>
          <a:p>
            <a:r>
              <a:rPr lang="nl-NL"/>
              <a:t>Klik om de stijl te bewerken</a:t>
            </a:r>
            <a:endParaRPr lang="nl-NL" dirty="0"/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F025EA11-E3F4-9840-9394-48F7FEA4791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304E0C-DA53-C742-A700-C16282FF7CA0}" type="slidenum">
              <a:rPr lang="nl-NL"/>
              <a:pPr>
                <a:defRPr/>
              </a:pPr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406783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395536" y="1052736"/>
            <a:ext cx="4012494" cy="639762"/>
          </a:xfrm>
          <a:prstGeom prst="rect">
            <a:avLst/>
          </a:prstGeom>
        </p:spPr>
        <p:txBody>
          <a:bodyPr lIns="95788" tIns="47894" rIns="95788" bIns="47894" anchor="b"/>
          <a:lstStyle>
            <a:lvl1pPr marL="0" indent="0">
              <a:buNone/>
              <a:defRPr sz="2031" b="0" i="0">
                <a:latin typeface="Segoe UI"/>
              </a:defRPr>
            </a:lvl1pPr>
            <a:lvl2pPr marL="442110" indent="0">
              <a:buNone/>
              <a:defRPr sz="1939" b="1"/>
            </a:lvl2pPr>
            <a:lvl3pPr marL="884218" indent="0">
              <a:buNone/>
              <a:defRPr sz="1662" b="1"/>
            </a:lvl3pPr>
            <a:lvl4pPr marL="1326329" indent="0">
              <a:buNone/>
              <a:defRPr sz="1569" b="1"/>
            </a:lvl4pPr>
            <a:lvl5pPr marL="1768436" indent="0">
              <a:buNone/>
              <a:defRPr sz="1569" b="1"/>
            </a:lvl5pPr>
            <a:lvl6pPr marL="2210545" indent="0">
              <a:buNone/>
              <a:defRPr sz="1569" b="1"/>
            </a:lvl6pPr>
            <a:lvl7pPr marL="2652654" indent="0">
              <a:buNone/>
              <a:defRPr sz="1569" b="1"/>
            </a:lvl7pPr>
            <a:lvl8pPr marL="3094765" indent="0">
              <a:buNone/>
              <a:defRPr sz="1569" b="1"/>
            </a:lvl8pPr>
            <a:lvl9pPr marL="3536873" indent="0">
              <a:buNone/>
              <a:defRPr sz="1569" b="1"/>
            </a:lvl9pPr>
          </a:lstStyle>
          <a:p>
            <a:pPr lvl="0"/>
            <a:r>
              <a:rPr lang="nl-NL" dirty="0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395536" y="1844824"/>
            <a:ext cx="4012494" cy="3960440"/>
          </a:xfrm>
          <a:prstGeom prst="rect">
            <a:avLst/>
          </a:prstGeom>
        </p:spPr>
        <p:txBody>
          <a:bodyPr lIns="95788" tIns="47894" rIns="95788" bIns="47894"/>
          <a:lstStyle>
            <a:lvl1pPr>
              <a:lnSpc>
                <a:spcPct val="150000"/>
              </a:lnSpc>
              <a:defRPr sz="1846">
                <a:latin typeface="Segoe UI"/>
              </a:defRPr>
            </a:lvl1pPr>
            <a:lvl2pPr>
              <a:defRPr sz="1662">
                <a:latin typeface="Segoe UI"/>
              </a:defRPr>
            </a:lvl2pPr>
            <a:lvl3pPr>
              <a:defRPr sz="1662">
                <a:latin typeface="Segoe UI"/>
              </a:defRPr>
            </a:lvl3pPr>
            <a:lvl4pPr>
              <a:defRPr sz="1569">
                <a:latin typeface="Segoe UI"/>
              </a:defRPr>
            </a:lvl4pPr>
            <a:lvl5pPr>
              <a:defRPr sz="1569">
                <a:latin typeface="Segoe UI"/>
              </a:defRPr>
            </a:lvl5pPr>
            <a:lvl6pPr>
              <a:defRPr sz="1569"/>
            </a:lvl6pPr>
            <a:lvl7pPr>
              <a:defRPr sz="1569"/>
            </a:lvl7pPr>
            <a:lvl8pPr>
              <a:defRPr sz="1569"/>
            </a:lvl8pPr>
            <a:lvl9pPr>
              <a:defRPr sz="1569"/>
            </a:lvl9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</p:txBody>
      </p:sp>
      <p:sp>
        <p:nvSpPr>
          <p:cNvPr id="10" name="Tijdelijke aanduiding voor tekst 2"/>
          <p:cNvSpPr>
            <a:spLocks noGrp="1"/>
          </p:cNvSpPr>
          <p:nvPr>
            <p:ph type="body" idx="13"/>
          </p:nvPr>
        </p:nvSpPr>
        <p:spPr>
          <a:xfrm>
            <a:off x="4619875" y="1052736"/>
            <a:ext cx="4128589" cy="639762"/>
          </a:xfrm>
          <a:prstGeom prst="rect">
            <a:avLst/>
          </a:prstGeom>
        </p:spPr>
        <p:txBody>
          <a:bodyPr lIns="95788" tIns="47894" rIns="95788" bIns="47894" anchor="b"/>
          <a:lstStyle>
            <a:lvl1pPr marL="0" indent="0">
              <a:buNone/>
              <a:defRPr sz="2031" b="0" i="0">
                <a:latin typeface="Segoe UI"/>
              </a:defRPr>
            </a:lvl1pPr>
            <a:lvl2pPr marL="442110" indent="0">
              <a:buNone/>
              <a:defRPr sz="1939" b="1"/>
            </a:lvl2pPr>
            <a:lvl3pPr marL="884218" indent="0">
              <a:buNone/>
              <a:defRPr sz="1662" b="1"/>
            </a:lvl3pPr>
            <a:lvl4pPr marL="1326329" indent="0">
              <a:buNone/>
              <a:defRPr sz="1569" b="1"/>
            </a:lvl4pPr>
            <a:lvl5pPr marL="1768436" indent="0">
              <a:buNone/>
              <a:defRPr sz="1569" b="1"/>
            </a:lvl5pPr>
            <a:lvl6pPr marL="2210545" indent="0">
              <a:buNone/>
              <a:defRPr sz="1569" b="1"/>
            </a:lvl6pPr>
            <a:lvl7pPr marL="2652654" indent="0">
              <a:buNone/>
              <a:defRPr sz="1569" b="1"/>
            </a:lvl7pPr>
            <a:lvl8pPr marL="3094765" indent="0">
              <a:buNone/>
              <a:defRPr sz="1569" b="1"/>
            </a:lvl8pPr>
            <a:lvl9pPr marL="3536873" indent="0">
              <a:buNone/>
              <a:defRPr sz="1569" b="1"/>
            </a:lvl9pPr>
          </a:lstStyle>
          <a:p>
            <a:pPr lvl="0"/>
            <a:r>
              <a:rPr lang="nl-NL" dirty="0"/>
              <a:t>Klik om de modelstijlen te bewerken</a:t>
            </a:r>
          </a:p>
        </p:txBody>
      </p:sp>
      <p:sp>
        <p:nvSpPr>
          <p:cNvPr id="8" name="Titel 1"/>
          <p:cNvSpPr>
            <a:spLocks noGrp="1"/>
          </p:cNvSpPr>
          <p:nvPr>
            <p:ph type="title"/>
          </p:nvPr>
        </p:nvSpPr>
        <p:spPr>
          <a:xfrm>
            <a:off x="395536" y="371690"/>
            <a:ext cx="8352929" cy="537030"/>
          </a:xfrm>
          <a:prstGeom prst="rect">
            <a:avLst/>
          </a:prstGeom>
        </p:spPr>
        <p:txBody>
          <a:bodyPr lIns="95788" tIns="47894" rIns="95788" bIns="47894"/>
          <a:lstStyle>
            <a:lvl1pPr>
              <a:defRPr sz="2677" b="1" i="0">
                <a:latin typeface="Segoe UI"/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13" name="Tijdelijke aanduiding voor inhoud 3"/>
          <p:cNvSpPr>
            <a:spLocks noGrp="1"/>
          </p:cNvSpPr>
          <p:nvPr>
            <p:ph sz="half" idx="14"/>
          </p:nvPr>
        </p:nvSpPr>
        <p:spPr>
          <a:xfrm>
            <a:off x="4614113" y="1844824"/>
            <a:ext cx="4145431" cy="3960440"/>
          </a:xfrm>
          <a:prstGeom prst="rect">
            <a:avLst/>
          </a:prstGeom>
        </p:spPr>
        <p:txBody>
          <a:bodyPr lIns="95788" tIns="47894" rIns="95788" bIns="47894"/>
          <a:lstStyle>
            <a:lvl1pPr>
              <a:lnSpc>
                <a:spcPct val="150000"/>
              </a:lnSpc>
              <a:defRPr sz="1846">
                <a:latin typeface="Segoe UI"/>
              </a:defRPr>
            </a:lvl1pPr>
            <a:lvl2pPr>
              <a:defRPr sz="1662">
                <a:latin typeface="Segoe UI"/>
              </a:defRPr>
            </a:lvl2pPr>
            <a:lvl3pPr>
              <a:defRPr sz="1662">
                <a:latin typeface="Segoe UI"/>
              </a:defRPr>
            </a:lvl3pPr>
            <a:lvl4pPr>
              <a:defRPr sz="1569">
                <a:latin typeface="Segoe UI"/>
              </a:defRPr>
            </a:lvl4pPr>
            <a:lvl5pPr>
              <a:defRPr sz="1569">
                <a:latin typeface="Segoe UI"/>
              </a:defRPr>
            </a:lvl5pPr>
            <a:lvl6pPr>
              <a:defRPr sz="1569"/>
            </a:lvl6pPr>
            <a:lvl7pPr>
              <a:defRPr sz="1569"/>
            </a:lvl7pPr>
            <a:lvl8pPr>
              <a:defRPr sz="1569"/>
            </a:lvl8pPr>
            <a:lvl9pPr>
              <a:defRPr sz="1569"/>
            </a:lvl9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</p:txBody>
      </p:sp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C904EB3A-DA10-CE48-B75E-98DF20BE6DA9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6EBE495-F713-9345-B96B-382D78A56FF0}" type="slidenum">
              <a:rPr lang="nl-NL"/>
              <a:pPr>
                <a:defRPr/>
              </a:pPr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65641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flat text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95536" y="371690"/>
            <a:ext cx="8352929" cy="609038"/>
          </a:xfrm>
          <a:prstGeom prst="rect">
            <a:avLst/>
          </a:prstGeom>
        </p:spPr>
        <p:txBody>
          <a:bodyPr lIns="95788" tIns="47894" rIns="95788" bIns="47894"/>
          <a:lstStyle>
            <a:lvl1pPr>
              <a:defRPr sz="2677" b="1" i="0">
                <a:latin typeface="Segoe UI"/>
              </a:defRPr>
            </a:lvl1pPr>
          </a:lstStyle>
          <a:p>
            <a:r>
              <a:rPr lang="nl-NL"/>
              <a:t>Klik om de stijl te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95536" y="1124744"/>
            <a:ext cx="8352929" cy="4680520"/>
          </a:xfrm>
          <a:prstGeom prst="rect">
            <a:avLst/>
          </a:prstGeom>
        </p:spPr>
        <p:txBody>
          <a:bodyPr lIns="95788" tIns="47894" rIns="95788" bIns="47894"/>
          <a:lstStyle>
            <a:lvl1pPr marL="0" indent="0">
              <a:lnSpc>
                <a:spcPct val="130000"/>
              </a:lnSpc>
              <a:spcBef>
                <a:spcPts val="0"/>
              </a:spcBef>
              <a:buNone/>
              <a:defRPr sz="2031">
                <a:latin typeface="Segoe UI"/>
              </a:defRPr>
            </a:lvl1pPr>
            <a:lvl2pPr marL="773692" indent="-331581">
              <a:lnSpc>
                <a:spcPct val="100000"/>
              </a:lnSpc>
              <a:spcBef>
                <a:spcPts val="580"/>
              </a:spcBef>
              <a:buFont typeface="Courier New" pitchFamily="49" charset="0"/>
              <a:buChar char="o"/>
              <a:defRPr sz="1846">
                <a:latin typeface="Segoe UI"/>
              </a:defRPr>
            </a:lvl2pPr>
            <a:lvl3pPr>
              <a:lnSpc>
                <a:spcPct val="100000"/>
              </a:lnSpc>
              <a:spcBef>
                <a:spcPts val="580"/>
              </a:spcBef>
              <a:defRPr sz="1662">
                <a:latin typeface="Segoe UI"/>
              </a:defRPr>
            </a:lvl3pPr>
            <a:lvl4pPr>
              <a:lnSpc>
                <a:spcPct val="100000"/>
              </a:lnSpc>
              <a:spcBef>
                <a:spcPts val="580"/>
              </a:spcBef>
              <a:defRPr sz="1662">
                <a:latin typeface="Segoe UI"/>
              </a:defRPr>
            </a:lvl4pPr>
            <a:lvl5pPr>
              <a:defRPr sz="1662">
                <a:latin typeface="Segoe UI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8B74056D-5322-9143-A518-809A24419FB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D3C2BC4-3296-1D40-A765-F1F8B33AA585}" type="slidenum">
              <a:rPr lang="nl-NL"/>
              <a:pPr>
                <a:defRPr/>
              </a:pPr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2774315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elijking with single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395536" y="1052736"/>
            <a:ext cx="8364006" cy="432048"/>
          </a:xfrm>
          <a:prstGeom prst="rect">
            <a:avLst/>
          </a:prstGeom>
        </p:spPr>
        <p:txBody>
          <a:bodyPr lIns="95788" tIns="47894" rIns="95788" bIns="47894" anchor="b"/>
          <a:lstStyle>
            <a:lvl1pPr marL="0" indent="0">
              <a:buNone/>
              <a:defRPr sz="2031" b="0" i="0">
                <a:latin typeface="Segoe UI"/>
              </a:defRPr>
            </a:lvl1pPr>
            <a:lvl2pPr marL="442110" indent="0">
              <a:buNone/>
              <a:defRPr sz="1939" b="1"/>
            </a:lvl2pPr>
            <a:lvl3pPr marL="884218" indent="0">
              <a:buNone/>
              <a:defRPr sz="1662" b="1"/>
            </a:lvl3pPr>
            <a:lvl4pPr marL="1326329" indent="0">
              <a:buNone/>
              <a:defRPr sz="1569" b="1"/>
            </a:lvl4pPr>
            <a:lvl5pPr marL="1768436" indent="0">
              <a:buNone/>
              <a:defRPr sz="1569" b="1"/>
            </a:lvl5pPr>
            <a:lvl6pPr marL="2210545" indent="0">
              <a:buNone/>
              <a:defRPr sz="1569" b="1"/>
            </a:lvl6pPr>
            <a:lvl7pPr marL="2652654" indent="0">
              <a:buNone/>
              <a:defRPr sz="1569" b="1"/>
            </a:lvl7pPr>
            <a:lvl8pPr marL="3094765" indent="0">
              <a:buNone/>
              <a:defRPr sz="1569" b="1"/>
            </a:lvl8pPr>
            <a:lvl9pPr marL="3536873" indent="0">
              <a:buNone/>
              <a:defRPr sz="1569" b="1"/>
            </a:lvl9pPr>
          </a:lstStyle>
          <a:p>
            <a:pPr lvl="0"/>
            <a:r>
              <a:rPr lang="nl-NL" dirty="0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395536" y="1700808"/>
            <a:ext cx="4012494" cy="4176464"/>
          </a:xfrm>
          <a:prstGeom prst="rect">
            <a:avLst/>
          </a:prstGeom>
        </p:spPr>
        <p:txBody>
          <a:bodyPr lIns="95788" tIns="47894" rIns="95788" bIns="47894"/>
          <a:lstStyle>
            <a:lvl1pPr>
              <a:lnSpc>
                <a:spcPct val="150000"/>
              </a:lnSpc>
              <a:defRPr sz="1846">
                <a:latin typeface="Segoe UI"/>
              </a:defRPr>
            </a:lvl1pPr>
            <a:lvl2pPr>
              <a:defRPr sz="1662">
                <a:latin typeface="Segoe UI"/>
              </a:defRPr>
            </a:lvl2pPr>
            <a:lvl3pPr>
              <a:defRPr sz="1662">
                <a:latin typeface="Segoe UI"/>
              </a:defRPr>
            </a:lvl3pPr>
            <a:lvl4pPr>
              <a:defRPr sz="1569">
                <a:latin typeface="Segoe UI"/>
              </a:defRPr>
            </a:lvl4pPr>
            <a:lvl5pPr>
              <a:defRPr sz="1569">
                <a:latin typeface="Segoe UI"/>
              </a:defRPr>
            </a:lvl5pPr>
            <a:lvl6pPr>
              <a:defRPr sz="1569"/>
            </a:lvl6pPr>
            <a:lvl7pPr>
              <a:defRPr sz="1569"/>
            </a:lvl7pPr>
            <a:lvl8pPr>
              <a:defRPr sz="1569"/>
            </a:lvl8pPr>
            <a:lvl9pPr>
              <a:defRPr sz="1569"/>
            </a:lvl9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</p:txBody>
      </p:sp>
      <p:sp>
        <p:nvSpPr>
          <p:cNvPr id="8" name="Titel 1"/>
          <p:cNvSpPr>
            <a:spLocks noGrp="1"/>
          </p:cNvSpPr>
          <p:nvPr>
            <p:ph type="title"/>
          </p:nvPr>
        </p:nvSpPr>
        <p:spPr>
          <a:xfrm>
            <a:off x="395536" y="371690"/>
            <a:ext cx="8352929" cy="537030"/>
          </a:xfrm>
          <a:prstGeom prst="rect">
            <a:avLst/>
          </a:prstGeom>
        </p:spPr>
        <p:txBody>
          <a:bodyPr lIns="95788" tIns="47894" rIns="95788" bIns="47894"/>
          <a:lstStyle>
            <a:lvl1pPr>
              <a:defRPr sz="2677" b="1" i="0">
                <a:latin typeface="Segoe UI"/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13" name="Tijdelijke aanduiding voor inhoud 3"/>
          <p:cNvSpPr>
            <a:spLocks noGrp="1"/>
          </p:cNvSpPr>
          <p:nvPr>
            <p:ph sz="half" idx="14"/>
          </p:nvPr>
        </p:nvSpPr>
        <p:spPr>
          <a:xfrm>
            <a:off x="4614113" y="1700808"/>
            <a:ext cx="4145431" cy="4176464"/>
          </a:xfrm>
          <a:prstGeom prst="rect">
            <a:avLst/>
          </a:prstGeom>
        </p:spPr>
        <p:txBody>
          <a:bodyPr lIns="95788" tIns="47894" rIns="95788" bIns="47894"/>
          <a:lstStyle>
            <a:lvl1pPr>
              <a:lnSpc>
                <a:spcPct val="150000"/>
              </a:lnSpc>
              <a:defRPr sz="1846">
                <a:latin typeface="Segoe UI"/>
              </a:defRPr>
            </a:lvl1pPr>
            <a:lvl2pPr>
              <a:defRPr sz="1662">
                <a:latin typeface="Segoe UI"/>
              </a:defRPr>
            </a:lvl2pPr>
            <a:lvl3pPr>
              <a:defRPr sz="1662">
                <a:latin typeface="Segoe UI"/>
              </a:defRPr>
            </a:lvl3pPr>
            <a:lvl4pPr>
              <a:defRPr sz="1569">
                <a:latin typeface="Segoe UI"/>
              </a:defRPr>
            </a:lvl4pPr>
            <a:lvl5pPr>
              <a:defRPr sz="1569">
                <a:latin typeface="Segoe UI"/>
              </a:defRPr>
            </a:lvl5pPr>
            <a:lvl6pPr>
              <a:defRPr sz="1569"/>
            </a:lvl6pPr>
            <a:lvl7pPr>
              <a:defRPr sz="1569"/>
            </a:lvl7pPr>
            <a:lvl8pPr>
              <a:defRPr sz="1569"/>
            </a:lvl8pPr>
            <a:lvl9pPr>
              <a:defRPr sz="1569"/>
            </a:lvl9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</p:txBody>
      </p:sp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208F6DAB-394A-BF48-BE3E-15EB666F1D6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C075224-D32F-8B48-A216-A7FAC1D03645}" type="slidenum">
              <a:rPr lang="nl-NL"/>
              <a:pPr>
                <a:defRPr/>
              </a:pPr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1601630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jdelijke aanduiding voor inhoud 3"/>
          <p:cNvSpPr>
            <a:spLocks noGrp="1"/>
          </p:cNvSpPr>
          <p:nvPr>
            <p:ph sz="half" idx="17"/>
          </p:nvPr>
        </p:nvSpPr>
        <p:spPr>
          <a:xfrm>
            <a:off x="4631632" y="3501008"/>
            <a:ext cx="4116834" cy="2376264"/>
          </a:xfrm>
          <a:prstGeom prst="rect">
            <a:avLst/>
          </a:prstGeom>
        </p:spPr>
        <p:txBody>
          <a:bodyPr lIns="95788" tIns="47894" rIns="95788" bIns="47894"/>
          <a:lstStyle>
            <a:lvl1pPr>
              <a:defRPr sz="2123">
                <a:latin typeface="Segoe UI"/>
              </a:defRPr>
            </a:lvl1pPr>
            <a:lvl2pPr>
              <a:defRPr sz="1939">
                <a:latin typeface="Segoe UI"/>
              </a:defRPr>
            </a:lvl2pPr>
            <a:lvl3pPr>
              <a:defRPr sz="1662">
                <a:latin typeface="Segoe UI"/>
              </a:defRPr>
            </a:lvl3pPr>
            <a:lvl4pPr>
              <a:defRPr sz="1662">
                <a:latin typeface="Segoe UI"/>
              </a:defRPr>
            </a:lvl4pPr>
            <a:lvl5pPr>
              <a:defRPr sz="1662">
                <a:latin typeface="Segoe UI"/>
              </a:defRPr>
            </a:lvl5pPr>
            <a:lvl6pPr>
              <a:defRPr sz="1662"/>
            </a:lvl6pPr>
            <a:lvl7pPr>
              <a:defRPr sz="1662"/>
            </a:lvl7pPr>
            <a:lvl8pPr>
              <a:defRPr sz="1662"/>
            </a:lvl8pPr>
            <a:lvl9pPr>
              <a:defRPr sz="1662"/>
            </a:lvl9pPr>
          </a:lstStyle>
          <a:p>
            <a:pPr lvl="0"/>
            <a:r>
              <a:rPr lang="nl-NL" dirty="0"/>
              <a:t>Klik om de modelstijlen te bewerken</a:t>
            </a:r>
          </a:p>
        </p:txBody>
      </p:sp>
      <p:sp>
        <p:nvSpPr>
          <p:cNvPr id="13" name="Tijdelijke aanduiding voor afbeelding 3"/>
          <p:cNvSpPr>
            <a:spLocks noGrp="1"/>
          </p:cNvSpPr>
          <p:nvPr>
            <p:ph type="pic" sz="quarter" idx="19"/>
          </p:nvPr>
        </p:nvSpPr>
        <p:spPr>
          <a:xfrm>
            <a:off x="467548" y="3501008"/>
            <a:ext cx="4037985" cy="2376264"/>
          </a:xfrm>
          <a:prstGeom prst="rect">
            <a:avLst/>
          </a:prstGeom>
        </p:spPr>
        <p:txBody>
          <a:bodyPr vert="horz" lIns="95788" tIns="47894" rIns="95788" bIns="47894"/>
          <a:lstStyle>
            <a:lvl1pPr marL="0" indent="0">
              <a:buNone/>
              <a:defRPr sz="1939">
                <a:latin typeface="Segoe UI"/>
              </a:defRPr>
            </a:lvl1pPr>
          </a:lstStyle>
          <a:p>
            <a:pPr lvl="0"/>
            <a:r>
              <a:rPr lang="nl-NL" noProof="0" dirty="0"/>
              <a:t>Klik op het pictogram als u een afbeelding wilt toevoegen</a:t>
            </a:r>
          </a:p>
        </p:txBody>
      </p:sp>
      <p:sp>
        <p:nvSpPr>
          <p:cNvPr id="14" name="Tijdelijke aanduiding voor afbeelding 3"/>
          <p:cNvSpPr>
            <a:spLocks noGrp="1"/>
          </p:cNvSpPr>
          <p:nvPr>
            <p:ph type="pic" sz="quarter" idx="20"/>
          </p:nvPr>
        </p:nvSpPr>
        <p:spPr>
          <a:xfrm>
            <a:off x="384460" y="1052736"/>
            <a:ext cx="4121073" cy="2304256"/>
          </a:xfrm>
          <a:prstGeom prst="rect">
            <a:avLst/>
          </a:prstGeom>
        </p:spPr>
        <p:txBody>
          <a:bodyPr vert="horz" lIns="95788" tIns="47894" rIns="95788" bIns="47894"/>
          <a:lstStyle>
            <a:lvl1pPr marL="0" indent="0">
              <a:buNone/>
              <a:defRPr sz="1939">
                <a:latin typeface="Segoe UI"/>
              </a:defRPr>
            </a:lvl1pPr>
          </a:lstStyle>
          <a:p>
            <a:pPr lvl="0"/>
            <a:r>
              <a:rPr lang="nl-NL" noProof="0" dirty="0"/>
              <a:t>Klik op het pictogram als u een afbeelding wilt toevoegen</a:t>
            </a:r>
          </a:p>
        </p:txBody>
      </p:sp>
      <p:sp>
        <p:nvSpPr>
          <p:cNvPr id="15" name="Titel 1"/>
          <p:cNvSpPr>
            <a:spLocks noGrp="1"/>
          </p:cNvSpPr>
          <p:nvPr>
            <p:ph type="title"/>
          </p:nvPr>
        </p:nvSpPr>
        <p:spPr>
          <a:xfrm>
            <a:off x="395536" y="371690"/>
            <a:ext cx="8352929" cy="537030"/>
          </a:xfrm>
          <a:prstGeom prst="rect">
            <a:avLst/>
          </a:prstGeom>
        </p:spPr>
        <p:txBody>
          <a:bodyPr lIns="95788" tIns="47894" rIns="95788" bIns="47894"/>
          <a:lstStyle>
            <a:lvl1pPr>
              <a:defRPr sz="2677" b="1" i="0">
                <a:latin typeface="Segoe UI"/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17" name="Tijdelijke aanduiding voor inhoud 3"/>
          <p:cNvSpPr>
            <a:spLocks noGrp="1"/>
          </p:cNvSpPr>
          <p:nvPr>
            <p:ph sz="half" idx="21"/>
          </p:nvPr>
        </p:nvSpPr>
        <p:spPr>
          <a:xfrm>
            <a:off x="4638469" y="1052736"/>
            <a:ext cx="4116834" cy="2304256"/>
          </a:xfrm>
          <a:prstGeom prst="rect">
            <a:avLst/>
          </a:prstGeom>
        </p:spPr>
        <p:txBody>
          <a:bodyPr lIns="95788" tIns="47894" rIns="95788" bIns="47894"/>
          <a:lstStyle>
            <a:lvl1pPr>
              <a:defRPr sz="2123">
                <a:latin typeface="Segoe UI"/>
              </a:defRPr>
            </a:lvl1pPr>
            <a:lvl2pPr>
              <a:defRPr sz="1939">
                <a:latin typeface="Segoe UI"/>
              </a:defRPr>
            </a:lvl2pPr>
            <a:lvl3pPr>
              <a:defRPr sz="1662">
                <a:latin typeface="Segoe UI"/>
              </a:defRPr>
            </a:lvl3pPr>
            <a:lvl4pPr>
              <a:defRPr sz="1662">
                <a:latin typeface="Segoe UI"/>
              </a:defRPr>
            </a:lvl4pPr>
            <a:lvl5pPr>
              <a:defRPr sz="1662">
                <a:latin typeface="Segoe UI"/>
              </a:defRPr>
            </a:lvl5pPr>
            <a:lvl6pPr>
              <a:defRPr sz="1662"/>
            </a:lvl6pPr>
            <a:lvl7pPr>
              <a:defRPr sz="1662"/>
            </a:lvl7pPr>
            <a:lvl8pPr>
              <a:defRPr sz="1662"/>
            </a:lvl8pPr>
            <a:lvl9pPr>
              <a:defRPr sz="1662"/>
            </a:lvl9pPr>
          </a:lstStyle>
          <a:p>
            <a:pPr lvl="0"/>
            <a:r>
              <a:rPr lang="nl-NL" dirty="0"/>
              <a:t>Klik om de modelstijlen te bewerken</a:t>
            </a:r>
          </a:p>
        </p:txBody>
      </p:sp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BACF297F-258A-2B47-B3C4-EF7927337174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A7FFB6-D73C-424E-BC09-0C00C44AD98A}" type="slidenum">
              <a:rPr lang="nl-NL"/>
              <a:pPr>
                <a:defRPr/>
              </a:pPr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4298618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afbeelding 3"/>
          <p:cNvSpPr>
            <a:spLocks noGrp="1"/>
          </p:cNvSpPr>
          <p:nvPr>
            <p:ph type="pic" sz="quarter" idx="19"/>
          </p:nvPr>
        </p:nvSpPr>
        <p:spPr>
          <a:xfrm>
            <a:off x="4632846" y="1124744"/>
            <a:ext cx="4115618" cy="2304256"/>
          </a:xfrm>
          <a:prstGeom prst="rect">
            <a:avLst/>
          </a:prstGeom>
        </p:spPr>
        <p:txBody>
          <a:bodyPr vert="horz" lIns="95788" tIns="47894" rIns="95788" bIns="47894"/>
          <a:lstStyle>
            <a:lvl1pPr marL="0" indent="0">
              <a:buNone/>
              <a:defRPr sz="1939">
                <a:latin typeface="Segoe UI"/>
              </a:defRPr>
            </a:lvl1pPr>
          </a:lstStyle>
          <a:p>
            <a:pPr lvl="0"/>
            <a:r>
              <a:rPr lang="nl-NL" noProof="0" dirty="0"/>
              <a:t>Klik op het pictogram als u een afbeelding wilt toevoegen</a:t>
            </a:r>
          </a:p>
        </p:txBody>
      </p:sp>
      <p:sp>
        <p:nvSpPr>
          <p:cNvPr id="14" name="Tijdelijke aanduiding voor afbeelding 3"/>
          <p:cNvSpPr>
            <a:spLocks noGrp="1"/>
          </p:cNvSpPr>
          <p:nvPr>
            <p:ph type="pic" sz="quarter" idx="20"/>
          </p:nvPr>
        </p:nvSpPr>
        <p:spPr>
          <a:xfrm>
            <a:off x="384460" y="1124744"/>
            <a:ext cx="4121073" cy="2304256"/>
          </a:xfrm>
          <a:prstGeom prst="rect">
            <a:avLst/>
          </a:prstGeom>
        </p:spPr>
        <p:txBody>
          <a:bodyPr vert="horz" lIns="95788" tIns="47894" rIns="95788" bIns="47894"/>
          <a:lstStyle>
            <a:lvl1pPr marL="0" indent="0">
              <a:buNone/>
              <a:defRPr sz="1939">
                <a:latin typeface="Segoe UI"/>
              </a:defRPr>
            </a:lvl1pPr>
          </a:lstStyle>
          <a:p>
            <a:pPr lvl="0"/>
            <a:r>
              <a:rPr lang="nl-NL" noProof="0" dirty="0"/>
              <a:t>Klik op het pictogram als u een afbeelding wilt toevoegen</a:t>
            </a:r>
          </a:p>
        </p:txBody>
      </p:sp>
      <p:sp>
        <p:nvSpPr>
          <p:cNvPr id="15" name="Tijdelijke aanduiding voor inhoud 3"/>
          <p:cNvSpPr>
            <a:spLocks noGrp="1"/>
          </p:cNvSpPr>
          <p:nvPr>
            <p:ph sz="half" idx="21"/>
          </p:nvPr>
        </p:nvSpPr>
        <p:spPr>
          <a:xfrm>
            <a:off x="384461" y="3573016"/>
            <a:ext cx="4121073" cy="2376264"/>
          </a:xfrm>
          <a:prstGeom prst="rect">
            <a:avLst/>
          </a:prstGeom>
        </p:spPr>
        <p:txBody>
          <a:bodyPr lIns="95788" tIns="47894" rIns="95788" bIns="47894"/>
          <a:lstStyle>
            <a:lvl1pPr>
              <a:defRPr sz="2123">
                <a:latin typeface="Segoe UI"/>
              </a:defRPr>
            </a:lvl1pPr>
            <a:lvl2pPr>
              <a:defRPr sz="1939">
                <a:latin typeface="Segoe UI"/>
              </a:defRPr>
            </a:lvl2pPr>
            <a:lvl3pPr>
              <a:defRPr sz="1662">
                <a:latin typeface="Segoe UI"/>
              </a:defRPr>
            </a:lvl3pPr>
            <a:lvl4pPr>
              <a:defRPr sz="1662">
                <a:latin typeface="Segoe UI"/>
              </a:defRPr>
            </a:lvl4pPr>
            <a:lvl5pPr>
              <a:defRPr sz="1662">
                <a:latin typeface="Segoe UI"/>
              </a:defRPr>
            </a:lvl5pPr>
            <a:lvl6pPr>
              <a:defRPr sz="1662"/>
            </a:lvl6pPr>
            <a:lvl7pPr>
              <a:defRPr sz="1662"/>
            </a:lvl7pPr>
            <a:lvl8pPr>
              <a:defRPr sz="1662"/>
            </a:lvl8pPr>
            <a:lvl9pPr>
              <a:defRPr sz="1662"/>
            </a:lvl9pPr>
          </a:lstStyle>
          <a:p>
            <a:pPr lvl="0"/>
            <a:r>
              <a:rPr lang="nl-NL" dirty="0"/>
              <a:t>Klik om de modelstijlen te bewerken</a:t>
            </a:r>
          </a:p>
        </p:txBody>
      </p:sp>
      <p:sp>
        <p:nvSpPr>
          <p:cNvPr id="16" name="Tijdelijke aanduiding voor inhoud 3"/>
          <p:cNvSpPr>
            <a:spLocks noGrp="1"/>
          </p:cNvSpPr>
          <p:nvPr>
            <p:ph sz="half" idx="22"/>
          </p:nvPr>
        </p:nvSpPr>
        <p:spPr>
          <a:xfrm>
            <a:off x="4638469" y="3573016"/>
            <a:ext cx="4116834" cy="2376264"/>
          </a:xfrm>
          <a:prstGeom prst="rect">
            <a:avLst/>
          </a:prstGeom>
        </p:spPr>
        <p:txBody>
          <a:bodyPr lIns="95788" tIns="47894" rIns="95788" bIns="47894"/>
          <a:lstStyle>
            <a:lvl1pPr>
              <a:defRPr sz="2123">
                <a:latin typeface="Segoe UI"/>
              </a:defRPr>
            </a:lvl1pPr>
            <a:lvl2pPr>
              <a:defRPr sz="1939">
                <a:latin typeface="Segoe UI"/>
              </a:defRPr>
            </a:lvl2pPr>
            <a:lvl3pPr>
              <a:defRPr sz="1662">
                <a:latin typeface="Segoe UI"/>
              </a:defRPr>
            </a:lvl3pPr>
            <a:lvl4pPr>
              <a:defRPr sz="1662">
                <a:latin typeface="Segoe UI"/>
              </a:defRPr>
            </a:lvl4pPr>
            <a:lvl5pPr>
              <a:defRPr sz="1662">
                <a:latin typeface="Segoe UI"/>
              </a:defRPr>
            </a:lvl5pPr>
            <a:lvl6pPr>
              <a:defRPr sz="1662"/>
            </a:lvl6pPr>
            <a:lvl7pPr>
              <a:defRPr sz="1662"/>
            </a:lvl7pPr>
            <a:lvl8pPr>
              <a:defRPr sz="1662"/>
            </a:lvl8pPr>
            <a:lvl9pPr>
              <a:defRPr sz="1662"/>
            </a:lvl9pPr>
          </a:lstStyle>
          <a:p>
            <a:pPr lvl="0"/>
            <a:r>
              <a:rPr lang="nl-NL" dirty="0"/>
              <a:t>Klik om de modelstijlen te bewerken</a:t>
            </a:r>
          </a:p>
        </p:txBody>
      </p:sp>
      <p:sp>
        <p:nvSpPr>
          <p:cNvPr id="17" name="Titel 1"/>
          <p:cNvSpPr>
            <a:spLocks noGrp="1"/>
          </p:cNvSpPr>
          <p:nvPr>
            <p:ph type="title"/>
          </p:nvPr>
        </p:nvSpPr>
        <p:spPr>
          <a:xfrm>
            <a:off x="395536" y="371690"/>
            <a:ext cx="8352929" cy="609038"/>
          </a:xfrm>
          <a:prstGeom prst="rect">
            <a:avLst/>
          </a:prstGeom>
        </p:spPr>
        <p:txBody>
          <a:bodyPr lIns="95788" tIns="47894" rIns="95788" bIns="47894"/>
          <a:lstStyle>
            <a:lvl1pPr>
              <a:defRPr sz="2677" b="1" i="0">
                <a:latin typeface="Segoe UI"/>
              </a:defRPr>
            </a:lvl1pPr>
          </a:lstStyle>
          <a:p>
            <a:r>
              <a:rPr lang="nl-NL"/>
              <a:t>Klik om de stijl te bewerken</a:t>
            </a:r>
            <a:endParaRPr lang="nl-NL" dirty="0"/>
          </a:p>
        </p:txBody>
      </p:sp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DD6A6007-AFE4-C146-ADA3-345146C3C88B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4117570-FABD-034B-90A5-EC3F890E33DF}" type="slidenum">
              <a:rPr lang="nl-NL"/>
              <a:pPr>
                <a:defRPr/>
              </a:pPr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4770318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abov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jdelijke aanduiding voor inhoud 3"/>
          <p:cNvSpPr>
            <a:spLocks noGrp="1"/>
          </p:cNvSpPr>
          <p:nvPr>
            <p:ph sz="half" idx="21"/>
          </p:nvPr>
        </p:nvSpPr>
        <p:spPr>
          <a:xfrm>
            <a:off x="384461" y="3573016"/>
            <a:ext cx="4121073" cy="2376264"/>
          </a:xfrm>
          <a:prstGeom prst="rect">
            <a:avLst/>
          </a:prstGeom>
        </p:spPr>
        <p:txBody>
          <a:bodyPr lIns="95788" tIns="47894" rIns="95788" bIns="47894"/>
          <a:lstStyle>
            <a:lvl1pPr>
              <a:defRPr sz="2123">
                <a:latin typeface="Segoe UI"/>
              </a:defRPr>
            </a:lvl1pPr>
            <a:lvl2pPr>
              <a:defRPr sz="1939">
                <a:latin typeface="Segoe UI"/>
              </a:defRPr>
            </a:lvl2pPr>
            <a:lvl3pPr>
              <a:defRPr sz="1662">
                <a:latin typeface="Segoe UI"/>
              </a:defRPr>
            </a:lvl3pPr>
            <a:lvl4pPr>
              <a:defRPr sz="1662">
                <a:latin typeface="Segoe UI"/>
              </a:defRPr>
            </a:lvl4pPr>
            <a:lvl5pPr>
              <a:defRPr sz="1662">
                <a:latin typeface="Segoe UI"/>
              </a:defRPr>
            </a:lvl5pPr>
            <a:lvl6pPr>
              <a:defRPr sz="1662"/>
            </a:lvl6pPr>
            <a:lvl7pPr>
              <a:defRPr sz="1662"/>
            </a:lvl7pPr>
            <a:lvl8pPr>
              <a:defRPr sz="1662"/>
            </a:lvl8pPr>
            <a:lvl9pPr>
              <a:defRPr sz="1662"/>
            </a:lvl9pPr>
          </a:lstStyle>
          <a:p>
            <a:pPr lvl="0"/>
            <a:r>
              <a:rPr lang="nl-NL" dirty="0"/>
              <a:t>Klik om de modelstijlen te bewerken</a:t>
            </a:r>
          </a:p>
        </p:txBody>
      </p:sp>
      <p:sp>
        <p:nvSpPr>
          <p:cNvPr id="16" name="Tijdelijke aanduiding voor inhoud 3"/>
          <p:cNvSpPr>
            <a:spLocks noGrp="1"/>
          </p:cNvSpPr>
          <p:nvPr>
            <p:ph sz="half" idx="22"/>
          </p:nvPr>
        </p:nvSpPr>
        <p:spPr>
          <a:xfrm>
            <a:off x="4638469" y="3573016"/>
            <a:ext cx="4116834" cy="2376264"/>
          </a:xfrm>
          <a:prstGeom prst="rect">
            <a:avLst/>
          </a:prstGeom>
        </p:spPr>
        <p:txBody>
          <a:bodyPr lIns="95788" tIns="47894" rIns="95788" bIns="47894"/>
          <a:lstStyle>
            <a:lvl1pPr>
              <a:defRPr sz="2123">
                <a:latin typeface="Segoe UI"/>
              </a:defRPr>
            </a:lvl1pPr>
            <a:lvl2pPr>
              <a:defRPr sz="1939">
                <a:latin typeface="Segoe UI"/>
              </a:defRPr>
            </a:lvl2pPr>
            <a:lvl3pPr>
              <a:defRPr sz="1662">
                <a:latin typeface="Segoe UI"/>
              </a:defRPr>
            </a:lvl3pPr>
            <a:lvl4pPr>
              <a:defRPr sz="1662">
                <a:latin typeface="Segoe UI"/>
              </a:defRPr>
            </a:lvl4pPr>
            <a:lvl5pPr>
              <a:defRPr sz="1662">
                <a:latin typeface="Segoe UI"/>
              </a:defRPr>
            </a:lvl5pPr>
            <a:lvl6pPr>
              <a:defRPr sz="1662"/>
            </a:lvl6pPr>
            <a:lvl7pPr>
              <a:defRPr sz="1662"/>
            </a:lvl7pPr>
            <a:lvl8pPr>
              <a:defRPr sz="1662"/>
            </a:lvl8pPr>
            <a:lvl9pPr>
              <a:defRPr sz="1662"/>
            </a:lvl9pPr>
          </a:lstStyle>
          <a:p>
            <a:pPr lvl="0"/>
            <a:r>
              <a:rPr lang="nl-NL" dirty="0"/>
              <a:t>Klik om de modelstijlen te bewerken</a:t>
            </a:r>
          </a:p>
        </p:txBody>
      </p:sp>
      <p:sp>
        <p:nvSpPr>
          <p:cNvPr id="17" name="Titel 1"/>
          <p:cNvSpPr>
            <a:spLocks noGrp="1"/>
          </p:cNvSpPr>
          <p:nvPr>
            <p:ph type="title"/>
          </p:nvPr>
        </p:nvSpPr>
        <p:spPr>
          <a:xfrm>
            <a:off x="395536" y="371690"/>
            <a:ext cx="8352929" cy="609038"/>
          </a:xfrm>
          <a:prstGeom prst="rect">
            <a:avLst/>
          </a:prstGeom>
        </p:spPr>
        <p:txBody>
          <a:bodyPr lIns="95788" tIns="47894" rIns="95788" bIns="47894"/>
          <a:lstStyle>
            <a:lvl1pPr>
              <a:defRPr sz="2677" b="1" i="0">
                <a:latin typeface="Segoe UI"/>
              </a:defRPr>
            </a:lvl1pPr>
          </a:lstStyle>
          <a:p>
            <a:r>
              <a:rPr lang="nl-NL"/>
              <a:t>Klik om de stijl te bewerken</a:t>
            </a:r>
            <a:endParaRPr lang="nl-NL" dirty="0"/>
          </a:p>
        </p:txBody>
      </p:sp>
      <p:sp>
        <p:nvSpPr>
          <p:cNvPr id="8" name="Tijdelijke aanduiding voor inhoud 3"/>
          <p:cNvSpPr>
            <a:spLocks noGrp="1"/>
          </p:cNvSpPr>
          <p:nvPr>
            <p:ph sz="half" idx="23"/>
          </p:nvPr>
        </p:nvSpPr>
        <p:spPr>
          <a:xfrm>
            <a:off x="384458" y="1124744"/>
            <a:ext cx="8375084" cy="2376264"/>
          </a:xfrm>
          <a:prstGeom prst="rect">
            <a:avLst/>
          </a:prstGeom>
        </p:spPr>
        <p:txBody>
          <a:bodyPr lIns="95788" tIns="47894" rIns="95788" bIns="47894"/>
          <a:lstStyle>
            <a:lvl1pPr>
              <a:defRPr sz="2123">
                <a:latin typeface="Segoe UI"/>
              </a:defRPr>
            </a:lvl1pPr>
            <a:lvl2pPr>
              <a:defRPr sz="1939">
                <a:latin typeface="Segoe UI"/>
              </a:defRPr>
            </a:lvl2pPr>
            <a:lvl3pPr>
              <a:defRPr sz="1662">
                <a:latin typeface="Segoe UI"/>
              </a:defRPr>
            </a:lvl3pPr>
            <a:lvl4pPr>
              <a:defRPr sz="1662">
                <a:latin typeface="Segoe UI"/>
              </a:defRPr>
            </a:lvl4pPr>
            <a:lvl5pPr>
              <a:defRPr sz="1662">
                <a:latin typeface="Segoe UI"/>
              </a:defRPr>
            </a:lvl5pPr>
            <a:lvl6pPr>
              <a:defRPr sz="1662"/>
            </a:lvl6pPr>
            <a:lvl7pPr>
              <a:defRPr sz="1662"/>
            </a:lvl7pPr>
            <a:lvl8pPr>
              <a:defRPr sz="1662"/>
            </a:lvl8pPr>
            <a:lvl9pPr>
              <a:defRPr sz="1662"/>
            </a:lvl9pPr>
          </a:lstStyle>
          <a:p>
            <a:pPr lvl="0"/>
            <a:r>
              <a:rPr lang="nl-NL" dirty="0"/>
              <a:t>Klik om de modelstijlen te bewerken</a:t>
            </a:r>
          </a:p>
        </p:txBody>
      </p:sp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02FD394C-621C-9747-BA10-1A447BF26DFA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FE855B-1B85-AB4D-83F0-9BAF0B3302B9}" type="slidenum">
              <a:rPr lang="nl-NL"/>
              <a:pPr>
                <a:defRPr/>
              </a:pPr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6170007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ngepaste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afbeelding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858000"/>
          </a:xfrm>
          <a:prstGeom prst="rect">
            <a:avLst/>
          </a:prstGeom>
        </p:spPr>
        <p:txBody>
          <a:bodyPr vert="horz" lIns="95788" tIns="47894" rIns="95788" bIns="47894"/>
          <a:lstStyle>
            <a:lvl1pPr>
              <a:defRPr sz="2308">
                <a:latin typeface="Segoe UI"/>
              </a:defRPr>
            </a:lvl1pPr>
          </a:lstStyle>
          <a:p>
            <a:pPr lvl="0"/>
            <a:r>
              <a:rPr lang="nl-NL" noProof="0"/>
              <a:t>Klik op het pictogram als u een afbeelding wilt toevoegen</a:t>
            </a:r>
            <a:endParaRPr lang="nl-NL" noProof="0" dirty="0"/>
          </a:p>
        </p:txBody>
      </p:sp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463F16DF-DB54-B142-AB3D-FEAAA466344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2121B13-A6A8-6B49-9C2B-78D3B9A031E6}" type="slidenum">
              <a:rPr lang="nl-NL"/>
              <a:pPr>
                <a:defRPr/>
              </a:pPr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589531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0F3BCB3-16AB-D140-B249-BA5C706BB3B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D04B6D2-E556-9643-A26A-06894C7A71BC}" type="slidenum">
              <a:rPr lang="nl-NL"/>
              <a:pPr>
                <a:defRPr/>
              </a:pPr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4091618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1"/>
          <p:cNvSpPr>
            <a:spLocks noGrp="1"/>
          </p:cNvSpPr>
          <p:nvPr>
            <p:ph type="title"/>
          </p:nvPr>
        </p:nvSpPr>
        <p:spPr>
          <a:xfrm>
            <a:off x="395536" y="371690"/>
            <a:ext cx="8352929" cy="537030"/>
          </a:xfrm>
          <a:prstGeom prst="rect">
            <a:avLst/>
          </a:prstGeom>
        </p:spPr>
        <p:txBody>
          <a:bodyPr lIns="95788" tIns="47894" rIns="95788" bIns="47894"/>
          <a:lstStyle>
            <a:lvl1pPr>
              <a:defRPr sz="2677" b="1" i="0">
                <a:latin typeface="Segoe UI"/>
              </a:defRPr>
            </a:lvl1pPr>
          </a:lstStyle>
          <a:p>
            <a:r>
              <a:rPr lang="nl-NL"/>
              <a:t>Klik om de stijl te bewerken</a:t>
            </a:r>
            <a:endParaRPr lang="nl-NL" dirty="0"/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0C6392F0-6989-4546-8722-915450E6E24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982A06F-68AB-5048-9827-930A8400AC8A}" type="slidenum">
              <a:rPr lang="nl-NL"/>
              <a:pPr>
                <a:defRPr/>
              </a:pPr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0921131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DFB48A76-ABDF-FE44-B085-8903AACDD3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400800" y="0"/>
            <a:ext cx="2662604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46467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85800" y="692150"/>
            <a:ext cx="7772400" cy="1143000"/>
          </a:xfrm>
          <a:prstGeom prst="rect">
            <a:avLst/>
          </a:prstGeom>
        </p:spPr>
        <p:txBody>
          <a:bodyPr/>
          <a:lstStyle>
            <a:lvl1pPr algn="ctr">
              <a:defRPr sz="2585"/>
            </a:lvl1pPr>
          </a:lstStyle>
          <a:p>
            <a:pPr lvl="0"/>
            <a:r>
              <a:rPr lang="nl-NL" noProof="0"/>
              <a:t>Klik om het opmaakprofiel van de modeltitel te bewerken</a:t>
            </a:r>
          </a:p>
        </p:txBody>
      </p:sp>
      <p:sp>
        <p:nvSpPr>
          <p:cNvPr id="446468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685800" y="1922463"/>
            <a:ext cx="7748954" cy="1219200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846">
                <a:solidFill>
                  <a:schemeClr val="tx1"/>
                </a:solidFill>
              </a:defRPr>
            </a:lvl1pPr>
          </a:lstStyle>
          <a:p>
            <a:pPr lvl="0"/>
            <a:r>
              <a:rPr lang="nl-NL" noProof="0"/>
              <a:t>Klik om het opmaakprofiel van de modelondertitel te bewerken</a:t>
            </a:r>
          </a:p>
        </p:txBody>
      </p:sp>
      <p:sp>
        <p:nvSpPr>
          <p:cNvPr id="5" name="Footer Placeholder 5">
            <a:extLst>
              <a:ext uri="{FF2B5EF4-FFF2-40B4-BE49-F238E27FC236}">
                <a16:creationId xmlns:a16="http://schemas.microsoft.com/office/drawing/2014/main" id="{A2FBEF00-45E3-214D-9ED0-FE9BE2DD7E93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 bwMode="auto">
          <a:xfrm>
            <a:off x="7630258" y="6248400"/>
            <a:ext cx="1112226" cy="3048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45720" rIns="91440" bIns="0" numCol="1" anchor="b" anchorCtr="0" compatLnSpc="1">
            <a:prstTxWarp prst="textNoShape">
              <a:avLst/>
            </a:prstTxWarp>
          </a:bodyPr>
          <a:lstStyle>
            <a:lvl1pPr>
              <a:lnSpc>
                <a:spcPct val="130000"/>
              </a:lnSpc>
              <a:defRPr sz="1292">
                <a:solidFill>
                  <a:srgbClr val="155697"/>
                </a:solidFill>
                <a:latin typeface="UMC Frutiger" pitchFamily="2" charset="0"/>
                <a:cs typeface="Arial" charset="0"/>
              </a:defRPr>
            </a:lvl1pPr>
          </a:lstStyle>
          <a:p>
            <a:pPr>
              <a:defRPr/>
            </a:pP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561542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5180"/>
            <a:ext cx="8229600" cy="5810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30646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el, tekst en 2 inhoudseleme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765180"/>
            <a:ext cx="8229600" cy="581025"/>
          </a:xfrm>
          <a:prstGeom prst="rect">
            <a:avLst/>
          </a:prstGeom>
        </p:spPr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half" idx="1"/>
          </p:nvPr>
        </p:nvSpPr>
        <p:spPr>
          <a:xfrm>
            <a:off x="457202" y="1484313"/>
            <a:ext cx="4044462" cy="50403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quarter" idx="2"/>
          </p:nvPr>
        </p:nvSpPr>
        <p:spPr>
          <a:xfrm>
            <a:off x="4642338" y="1484313"/>
            <a:ext cx="4044462" cy="24431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inhoud 4"/>
          <p:cNvSpPr>
            <a:spLocks noGrp="1"/>
          </p:cNvSpPr>
          <p:nvPr>
            <p:ph sz="quarter" idx="3"/>
          </p:nvPr>
        </p:nvSpPr>
        <p:spPr>
          <a:xfrm>
            <a:off x="4642338" y="4079875"/>
            <a:ext cx="4044462" cy="24447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</p:spTree>
    <p:extLst>
      <p:ext uri="{BB962C8B-B14F-4D97-AF65-F5344CB8AC3E}">
        <p14:creationId xmlns:p14="http://schemas.microsoft.com/office/powerpoint/2010/main" val="4707931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onder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95536" y="371690"/>
            <a:ext cx="8352929" cy="537030"/>
          </a:xfrm>
          <a:prstGeom prst="rect">
            <a:avLst/>
          </a:prstGeom>
        </p:spPr>
        <p:txBody>
          <a:bodyPr lIns="95788" tIns="47894" rIns="95788" bIns="47894"/>
          <a:lstStyle>
            <a:lvl1pPr>
              <a:defRPr sz="2677" b="1" i="0">
                <a:latin typeface="Segoe UI"/>
              </a:defRPr>
            </a:lvl1pPr>
          </a:lstStyle>
          <a:p>
            <a:r>
              <a:rPr lang="nl-NL"/>
              <a:t>Klik om de stijl te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95536" y="1700808"/>
            <a:ext cx="8352929" cy="4176464"/>
          </a:xfrm>
          <a:prstGeom prst="rect">
            <a:avLst/>
          </a:prstGeom>
        </p:spPr>
        <p:txBody>
          <a:bodyPr lIns="95788" tIns="47894" rIns="95788" bIns="47894"/>
          <a:lstStyle>
            <a:lvl1pPr marL="331581" indent="-331581">
              <a:lnSpc>
                <a:spcPct val="130000"/>
              </a:lnSpc>
              <a:spcBef>
                <a:spcPts val="0"/>
              </a:spcBef>
              <a:defRPr sz="2031">
                <a:latin typeface="Segoe UI"/>
              </a:defRPr>
            </a:lvl1pPr>
            <a:lvl2pPr marL="773692" indent="-331581">
              <a:lnSpc>
                <a:spcPct val="100000"/>
              </a:lnSpc>
              <a:spcBef>
                <a:spcPts val="580"/>
              </a:spcBef>
              <a:buFont typeface="Courier New" pitchFamily="49" charset="0"/>
              <a:buChar char="o"/>
              <a:defRPr sz="1846">
                <a:latin typeface="Segoe UI"/>
              </a:defRPr>
            </a:lvl2pPr>
            <a:lvl3pPr>
              <a:lnSpc>
                <a:spcPct val="100000"/>
              </a:lnSpc>
              <a:spcBef>
                <a:spcPts val="580"/>
              </a:spcBef>
              <a:defRPr sz="1662">
                <a:latin typeface="Segoe UI"/>
              </a:defRPr>
            </a:lvl3pPr>
            <a:lvl4pPr>
              <a:lnSpc>
                <a:spcPct val="100000"/>
              </a:lnSpc>
              <a:spcBef>
                <a:spcPts val="580"/>
              </a:spcBef>
              <a:defRPr sz="1662">
                <a:latin typeface="Segoe UI"/>
              </a:defRPr>
            </a:lvl4pPr>
            <a:lvl5pPr>
              <a:defRPr sz="1662">
                <a:latin typeface="Segoe UI"/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83931" y="1052741"/>
            <a:ext cx="8376138" cy="5034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31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endParaRPr lang="nl-NL" dirty="0"/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7C45DF91-11ED-884E-8489-55D6B86EB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B4E8BE0-6FD1-3740-B066-80CFEAD61209}" type="slidenum">
              <a:rPr lang="nl-NL"/>
              <a:pPr>
                <a:defRPr/>
              </a:pPr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7521407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5180"/>
            <a:ext cx="8229600" cy="5810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2" y="1484313"/>
            <a:ext cx="4044462" cy="50403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2338" y="1484313"/>
            <a:ext cx="4044462" cy="50403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0991743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Aangepaste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908720"/>
            <a:ext cx="8229600" cy="720080"/>
          </a:xfrm>
          <a:prstGeom prst="rect">
            <a:avLst/>
          </a:prstGeom>
        </p:spPr>
        <p:txBody>
          <a:bodyPr/>
          <a:lstStyle>
            <a:lvl1pPr>
              <a:defRPr sz="3400" baseline="0">
                <a:solidFill>
                  <a:schemeClr val="tx2"/>
                </a:solidFill>
                <a:latin typeface="Calibri" pitchFamily="34" charset="0"/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10"/>
          </p:nvPr>
        </p:nvSpPr>
        <p:spPr>
          <a:xfrm>
            <a:off x="467544" y="1916832"/>
            <a:ext cx="8136904" cy="4608512"/>
          </a:xfrm>
          <a:prstGeom prst="rect">
            <a:avLst/>
          </a:prstGeom>
        </p:spPr>
        <p:txBody>
          <a:bodyPr/>
          <a:lstStyle>
            <a:lvl1pPr>
              <a:defRPr sz="2800" baseline="0"/>
            </a:lvl1pPr>
            <a:lvl2pPr>
              <a:defRPr sz="2400"/>
            </a:lvl2pPr>
            <a:lvl3pPr>
              <a:defRPr sz="2000"/>
            </a:lvl3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</p:spTree>
    <p:extLst>
      <p:ext uri="{BB962C8B-B14F-4D97-AF65-F5344CB8AC3E}">
        <p14:creationId xmlns:p14="http://schemas.microsoft.com/office/powerpoint/2010/main" val="348792937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/>
          <p:cNvSpPr>
            <a:spLocks noGrp="1"/>
          </p:cNvSpPr>
          <p:nvPr>
            <p:ph type="ctrTitle"/>
          </p:nvPr>
        </p:nvSpPr>
        <p:spPr>
          <a:xfrm>
            <a:off x="914399" y="2451221"/>
            <a:ext cx="7402748" cy="1625855"/>
          </a:xfrm>
          <a:prstGeom prst="rect">
            <a:avLst/>
          </a:prstGeom>
        </p:spPr>
        <p:txBody>
          <a:bodyPr lIns="95788" tIns="47894" rIns="95788" bIns="47894"/>
          <a:lstStyle>
            <a:lvl1pPr>
              <a:defRPr sz="3415" b="1" i="0" cap="none">
                <a:solidFill>
                  <a:schemeClr val="bg1"/>
                </a:solidFill>
                <a:latin typeface="Segoe UI"/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7" name="Subtitel 2"/>
          <p:cNvSpPr>
            <a:spLocks noGrp="1"/>
          </p:cNvSpPr>
          <p:nvPr>
            <p:ph type="subTitle" idx="1"/>
          </p:nvPr>
        </p:nvSpPr>
        <p:spPr>
          <a:xfrm>
            <a:off x="914403" y="4077076"/>
            <a:ext cx="7402749" cy="909089"/>
          </a:xfrm>
          <a:prstGeom prst="rect">
            <a:avLst/>
          </a:prstGeom>
        </p:spPr>
        <p:txBody>
          <a:bodyPr lIns="95788" tIns="47894" rIns="95788" bIns="47894"/>
          <a:lstStyle>
            <a:lvl1pPr marL="0" indent="0" algn="l">
              <a:buNone/>
              <a:defRPr sz="1939" b="0" i="0" baseline="0">
                <a:solidFill>
                  <a:schemeClr val="bg1"/>
                </a:solidFill>
                <a:latin typeface="Segoe UI"/>
                <a:cs typeface="Segoe UI"/>
              </a:defRPr>
            </a:lvl1pPr>
            <a:lvl2pPr marL="4421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842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263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7684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10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6526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0947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5368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ondertitelstijl van het model te bewerken</a:t>
            </a:r>
          </a:p>
        </p:txBody>
      </p:sp>
      <p:sp>
        <p:nvSpPr>
          <p:cNvPr id="4" name="Tijdelijke aanduiding voor voettekst 4">
            <a:extLst>
              <a:ext uri="{FF2B5EF4-FFF2-40B4-BE49-F238E27FC236}">
                <a16:creationId xmlns:a16="http://schemas.microsoft.com/office/drawing/2014/main" id="{28F4EED7-9CCE-B345-BFAF-FDBB3D12CFF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914400" y="6356351"/>
            <a:ext cx="2895600" cy="365125"/>
          </a:xfrm>
          <a:prstGeom prst="rect">
            <a:avLst/>
          </a:prstGeom>
        </p:spPr>
        <p:txBody>
          <a:bodyPr lIns="95788" tIns="47894" rIns="95788" bIns="47894"/>
          <a:lstStyle>
            <a:lvl1pPr fontAlgn="auto">
              <a:spcBef>
                <a:spcPts val="0"/>
              </a:spcBef>
              <a:spcAft>
                <a:spcPts val="0"/>
              </a:spcAft>
              <a:defRPr sz="1385">
                <a:solidFill>
                  <a:srgbClr val="1C1C1C"/>
                </a:solidFill>
                <a:latin typeface="Segoe UI"/>
                <a:ea typeface="+mn-ea"/>
                <a:cs typeface="Segoe UI"/>
              </a:defRPr>
            </a:lvl1pPr>
          </a:lstStyle>
          <a:p>
            <a:pPr>
              <a:defRPr/>
            </a:pP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3235177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8128725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95536" y="371690"/>
            <a:ext cx="8352929" cy="817022"/>
          </a:xfrm>
          <a:prstGeom prst="rect">
            <a:avLst/>
          </a:prstGeom>
        </p:spPr>
        <p:txBody>
          <a:bodyPr lIns="95788" tIns="47894" rIns="95788" bIns="47894"/>
          <a:lstStyle>
            <a:lvl1pPr>
              <a:defRPr sz="2677" b="1" i="0">
                <a:latin typeface="Segoe UI"/>
              </a:defRPr>
            </a:lvl1pPr>
          </a:lstStyle>
          <a:p>
            <a:r>
              <a:rPr lang="nl-NL"/>
              <a:t>Klik om de stijl te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95536" y="1291082"/>
            <a:ext cx="8352929" cy="4236396"/>
          </a:xfrm>
          <a:prstGeom prst="rect">
            <a:avLst/>
          </a:prstGeom>
        </p:spPr>
        <p:txBody>
          <a:bodyPr lIns="95788" tIns="47894" rIns="95788" bIns="47894"/>
          <a:lstStyle>
            <a:lvl1pPr>
              <a:lnSpc>
                <a:spcPct val="150000"/>
              </a:lnSpc>
              <a:defRPr sz="2123">
                <a:latin typeface="Segoe UI"/>
              </a:defRPr>
            </a:lvl1pPr>
            <a:lvl2pPr>
              <a:defRPr sz="1939">
                <a:latin typeface="Segoe UI"/>
              </a:defRPr>
            </a:lvl2pPr>
            <a:lvl3pPr>
              <a:defRPr sz="1662">
                <a:latin typeface="Segoe UI"/>
              </a:defRPr>
            </a:lvl3pPr>
            <a:lvl4pPr>
              <a:defRPr sz="1662">
                <a:latin typeface="Segoe UI"/>
              </a:defRPr>
            </a:lvl4pPr>
            <a:lvl5pPr>
              <a:defRPr sz="1662">
                <a:latin typeface="Segoe UI"/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</p:txBody>
      </p:sp>
      <p:sp>
        <p:nvSpPr>
          <p:cNvPr id="4" name="Tijdelijke aanduiding voor voettekst 4">
            <a:extLst>
              <a:ext uri="{FF2B5EF4-FFF2-40B4-BE49-F238E27FC236}">
                <a16:creationId xmlns:a16="http://schemas.microsoft.com/office/drawing/2014/main" id="{2EC66F8C-78F4-2940-8B11-B20E30E5B71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67459" y="6173789"/>
            <a:ext cx="864577" cy="365125"/>
          </a:xfrm>
          <a:prstGeom prst="rect">
            <a:avLst/>
          </a:prstGeom>
        </p:spPr>
        <p:txBody>
          <a:bodyPr lIns="95788" tIns="47894" rIns="95788" bIns="47894"/>
          <a:lstStyle>
            <a:lvl1pPr fontAlgn="auto">
              <a:spcBef>
                <a:spcPts val="0"/>
              </a:spcBef>
              <a:spcAft>
                <a:spcPts val="0"/>
              </a:spcAft>
              <a:defRPr sz="1846" dirty="0">
                <a:solidFill>
                  <a:srgbClr val="1C1C1C"/>
                </a:solidFill>
                <a:latin typeface="Segoe UI"/>
                <a:ea typeface="+mn-ea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7265932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5178"/>
            <a:ext cx="8229600" cy="5810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1" y="1484313"/>
            <a:ext cx="4044462" cy="50403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2338" y="1484313"/>
            <a:ext cx="4044462" cy="50403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1912496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 preserve="1">
  <p:cSld name="Title and Tex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5178"/>
            <a:ext cx="8229600" cy="5810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484313"/>
            <a:ext cx="8229600" cy="24431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4079875"/>
            <a:ext cx="8229600" cy="24447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0323342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5178"/>
            <a:ext cx="8229600" cy="5810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4089767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5178"/>
            <a:ext cx="8229600" cy="5810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484313"/>
            <a:ext cx="8229600" cy="5040312"/>
          </a:xfrm>
          <a:prstGeom prst="rect">
            <a:avLst/>
          </a:prstGeom>
        </p:spPr>
        <p:txBody>
          <a:bodyPr/>
          <a:lstStyle/>
          <a:p>
            <a:pPr lvl="0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73811946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, Conten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5178"/>
            <a:ext cx="8229600" cy="5810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1" y="1484313"/>
            <a:ext cx="4044462" cy="50403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2338" y="1484313"/>
            <a:ext cx="4044462" cy="24431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2338" y="4079875"/>
            <a:ext cx="4044462" cy="24447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988078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bject and footn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95536" y="371690"/>
            <a:ext cx="8352929" cy="609038"/>
          </a:xfrm>
          <a:prstGeom prst="rect">
            <a:avLst/>
          </a:prstGeom>
        </p:spPr>
        <p:txBody>
          <a:bodyPr lIns="95788" tIns="47894" rIns="95788" bIns="47894"/>
          <a:lstStyle>
            <a:lvl1pPr>
              <a:defRPr sz="2677" b="1" i="0">
                <a:latin typeface="Segoe UI"/>
              </a:defRPr>
            </a:lvl1pPr>
          </a:lstStyle>
          <a:p>
            <a:r>
              <a:rPr lang="nl-NL"/>
              <a:t>Klik om de stijl te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95536" y="1124744"/>
            <a:ext cx="8352929" cy="4032448"/>
          </a:xfrm>
          <a:prstGeom prst="rect">
            <a:avLst/>
          </a:prstGeom>
        </p:spPr>
        <p:txBody>
          <a:bodyPr lIns="95788" tIns="47894" rIns="95788" bIns="47894"/>
          <a:lstStyle>
            <a:lvl1pPr marL="331581" indent="-331581">
              <a:lnSpc>
                <a:spcPct val="130000"/>
              </a:lnSpc>
              <a:spcBef>
                <a:spcPts val="0"/>
              </a:spcBef>
              <a:defRPr sz="2031">
                <a:latin typeface="Segoe UI"/>
              </a:defRPr>
            </a:lvl1pPr>
            <a:lvl2pPr marL="773692" indent="-331581">
              <a:lnSpc>
                <a:spcPct val="100000"/>
              </a:lnSpc>
              <a:spcBef>
                <a:spcPts val="580"/>
              </a:spcBef>
              <a:buFont typeface="Courier New" pitchFamily="49" charset="0"/>
              <a:buChar char="o"/>
              <a:defRPr sz="1846">
                <a:latin typeface="Segoe UI"/>
              </a:defRPr>
            </a:lvl2pPr>
            <a:lvl3pPr>
              <a:lnSpc>
                <a:spcPct val="100000"/>
              </a:lnSpc>
              <a:spcBef>
                <a:spcPts val="580"/>
              </a:spcBef>
              <a:defRPr sz="1662">
                <a:latin typeface="Segoe UI"/>
              </a:defRPr>
            </a:lvl3pPr>
            <a:lvl4pPr>
              <a:lnSpc>
                <a:spcPct val="100000"/>
              </a:lnSpc>
              <a:spcBef>
                <a:spcPts val="580"/>
              </a:spcBef>
              <a:defRPr sz="1662">
                <a:latin typeface="Segoe UI"/>
              </a:defRPr>
            </a:lvl4pPr>
            <a:lvl5pPr>
              <a:defRPr sz="1662">
                <a:latin typeface="Segoe UI"/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83931" y="5301213"/>
            <a:ext cx="8376138" cy="5034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31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endParaRPr lang="nl-NL" dirty="0"/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619C81E3-0098-8A45-9A5F-D1AFC2D06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192A7A4-416E-4540-9B3F-1046ED40908C}" type="slidenum">
              <a:rPr lang="nl-NL"/>
              <a:pPr>
                <a:defRPr/>
              </a:pPr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2255512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36616"/>
            <a:ext cx="8229600" cy="5810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1" y="1628775"/>
            <a:ext cx="4044462" cy="4895850"/>
          </a:xfrm>
          <a:prstGeom prst="rect">
            <a:avLst/>
          </a:prstGeom>
        </p:spPr>
        <p:txBody>
          <a:bodyPr/>
          <a:lstStyle>
            <a:lvl1pPr>
              <a:defRPr sz="2585"/>
            </a:lvl1pPr>
            <a:lvl2pPr>
              <a:defRPr sz="2215"/>
            </a:lvl2pPr>
            <a:lvl3pPr>
              <a:defRPr sz="1846"/>
            </a:lvl3pPr>
            <a:lvl4pPr>
              <a:defRPr sz="1662"/>
            </a:lvl4pPr>
            <a:lvl5pPr>
              <a:defRPr sz="1662"/>
            </a:lvl5pPr>
            <a:lvl6pPr>
              <a:defRPr sz="1662"/>
            </a:lvl6pPr>
            <a:lvl7pPr>
              <a:defRPr sz="1662"/>
            </a:lvl7pPr>
            <a:lvl8pPr>
              <a:defRPr sz="1662"/>
            </a:lvl8pPr>
            <a:lvl9pPr>
              <a:defRPr sz="166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2338" y="1628775"/>
            <a:ext cx="4044462" cy="4895850"/>
          </a:xfrm>
          <a:prstGeom prst="rect">
            <a:avLst/>
          </a:prstGeom>
        </p:spPr>
        <p:txBody>
          <a:bodyPr/>
          <a:lstStyle>
            <a:lvl1pPr>
              <a:defRPr sz="2585"/>
            </a:lvl1pPr>
            <a:lvl2pPr>
              <a:defRPr sz="2215"/>
            </a:lvl2pPr>
            <a:lvl3pPr>
              <a:defRPr sz="1846"/>
            </a:lvl3pPr>
            <a:lvl4pPr>
              <a:defRPr sz="1662"/>
            </a:lvl4pPr>
            <a:lvl5pPr>
              <a:defRPr sz="1662"/>
            </a:lvl5pPr>
            <a:lvl6pPr>
              <a:defRPr sz="1662"/>
            </a:lvl6pPr>
            <a:lvl7pPr>
              <a:defRPr sz="1662"/>
            </a:lvl7pPr>
            <a:lvl8pPr>
              <a:defRPr sz="1662"/>
            </a:lvl8pPr>
            <a:lvl9pPr>
              <a:defRPr sz="166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3588018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36616"/>
            <a:ext cx="8229600" cy="5810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28778"/>
            <a:ext cx="8229600" cy="23717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4152903"/>
            <a:ext cx="8229600" cy="23717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412175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Aangepaste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908720"/>
            <a:ext cx="8229600" cy="720080"/>
          </a:xfrm>
          <a:prstGeom prst="rect">
            <a:avLst/>
          </a:prstGeom>
        </p:spPr>
        <p:txBody>
          <a:bodyPr/>
          <a:lstStyle>
            <a:lvl1pPr>
              <a:defRPr sz="3400" baseline="0">
                <a:solidFill>
                  <a:schemeClr val="tx2"/>
                </a:solidFill>
                <a:latin typeface="Calibri" pitchFamily="34" charset="0"/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10"/>
          </p:nvPr>
        </p:nvSpPr>
        <p:spPr>
          <a:xfrm>
            <a:off x="467544" y="1916832"/>
            <a:ext cx="8136904" cy="4608512"/>
          </a:xfrm>
          <a:prstGeom prst="rect">
            <a:avLst/>
          </a:prstGeom>
        </p:spPr>
        <p:txBody>
          <a:bodyPr/>
          <a:lstStyle>
            <a:lvl1pPr>
              <a:defRPr sz="2800" baseline="0"/>
            </a:lvl1pPr>
            <a:lvl2pPr>
              <a:defRPr sz="2400"/>
            </a:lvl2pPr>
            <a:lvl3pPr>
              <a:defRPr sz="2000"/>
            </a:lvl3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</p:spTree>
    <p:extLst>
      <p:ext uri="{BB962C8B-B14F-4D97-AF65-F5344CB8AC3E}">
        <p14:creationId xmlns:p14="http://schemas.microsoft.com/office/powerpoint/2010/main" val="66546783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7122498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Aangepaste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908720"/>
            <a:ext cx="8229600" cy="864096"/>
          </a:xfrm>
          <a:prstGeom prst="rect">
            <a:avLst/>
          </a:prstGeom>
        </p:spPr>
        <p:txBody>
          <a:bodyPr/>
          <a:lstStyle>
            <a:lvl1pPr>
              <a:defRPr sz="3400" baseline="0">
                <a:solidFill>
                  <a:schemeClr val="tx2"/>
                </a:solidFill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</p:spTree>
    <p:extLst>
      <p:ext uri="{BB962C8B-B14F-4D97-AF65-F5344CB8AC3E}">
        <p14:creationId xmlns:p14="http://schemas.microsoft.com/office/powerpoint/2010/main" val="21123632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object and footn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95536" y="371690"/>
            <a:ext cx="8352929" cy="609038"/>
          </a:xfrm>
          <a:prstGeom prst="rect">
            <a:avLst/>
          </a:prstGeom>
        </p:spPr>
        <p:txBody>
          <a:bodyPr lIns="95788" tIns="47894" rIns="95788" bIns="47894"/>
          <a:lstStyle>
            <a:lvl1pPr>
              <a:defRPr sz="2677" b="1" i="0">
                <a:latin typeface="Segoe UI"/>
              </a:defRPr>
            </a:lvl1pPr>
          </a:lstStyle>
          <a:p>
            <a:r>
              <a:rPr lang="nl-NL"/>
              <a:t>Klik om de stijl te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95536" y="1772816"/>
            <a:ext cx="8352929" cy="3528392"/>
          </a:xfrm>
          <a:prstGeom prst="rect">
            <a:avLst/>
          </a:prstGeom>
        </p:spPr>
        <p:txBody>
          <a:bodyPr lIns="95788" tIns="47894" rIns="95788" bIns="47894"/>
          <a:lstStyle>
            <a:lvl1pPr marL="331581" indent="-331581">
              <a:lnSpc>
                <a:spcPct val="130000"/>
              </a:lnSpc>
              <a:spcBef>
                <a:spcPts val="0"/>
              </a:spcBef>
              <a:defRPr sz="2031">
                <a:latin typeface="Segoe UI"/>
              </a:defRPr>
            </a:lvl1pPr>
            <a:lvl2pPr marL="773692" indent="-331581">
              <a:lnSpc>
                <a:spcPct val="100000"/>
              </a:lnSpc>
              <a:spcBef>
                <a:spcPts val="580"/>
              </a:spcBef>
              <a:buFont typeface="Courier New" pitchFamily="49" charset="0"/>
              <a:buChar char="o"/>
              <a:defRPr sz="1846">
                <a:latin typeface="Segoe UI"/>
              </a:defRPr>
            </a:lvl2pPr>
            <a:lvl3pPr>
              <a:lnSpc>
                <a:spcPct val="100000"/>
              </a:lnSpc>
              <a:spcBef>
                <a:spcPts val="580"/>
              </a:spcBef>
              <a:defRPr sz="1662">
                <a:latin typeface="Segoe UI"/>
              </a:defRPr>
            </a:lvl3pPr>
            <a:lvl4pPr>
              <a:lnSpc>
                <a:spcPct val="100000"/>
              </a:lnSpc>
              <a:spcBef>
                <a:spcPts val="580"/>
              </a:spcBef>
              <a:defRPr sz="1662">
                <a:latin typeface="Segoe UI"/>
              </a:defRPr>
            </a:lvl4pPr>
            <a:lvl5pPr>
              <a:defRPr sz="1662">
                <a:latin typeface="Segoe UI"/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83931" y="1124749"/>
            <a:ext cx="8376138" cy="5034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31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endParaRPr lang="nl-NL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2"/>
          </p:nvPr>
        </p:nvSpPr>
        <p:spPr>
          <a:xfrm>
            <a:off x="384458" y="5445229"/>
            <a:ext cx="8376138" cy="5034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31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endParaRPr lang="nl-NL" dirty="0"/>
          </a:p>
        </p:txBody>
      </p:sp>
      <p:sp>
        <p:nvSpPr>
          <p:cNvPr id="8" name="Slide Number Placeholder 1">
            <a:extLst>
              <a:ext uri="{FF2B5EF4-FFF2-40B4-BE49-F238E27FC236}">
                <a16:creationId xmlns:a16="http://schemas.microsoft.com/office/drawing/2014/main" id="{A87DE450-0230-D147-978C-4E9A7FD90FE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DA67CF-4A31-1E41-B40A-224C3247B8CA}" type="slidenum">
              <a:rPr lang="nl-NL"/>
              <a:pPr>
                <a:defRPr/>
              </a:pPr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647055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 outp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95536" y="371690"/>
            <a:ext cx="8352929" cy="609038"/>
          </a:xfrm>
          <a:prstGeom prst="rect">
            <a:avLst/>
          </a:prstGeom>
        </p:spPr>
        <p:txBody>
          <a:bodyPr lIns="95788" tIns="47894" rIns="95788" bIns="47894"/>
          <a:lstStyle>
            <a:lvl1pPr>
              <a:defRPr sz="2677" b="1" i="0">
                <a:latin typeface="Segoe UI"/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84458" y="1124744"/>
            <a:ext cx="8508022" cy="4680520"/>
          </a:xfrm>
          <a:prstGeom prst="rect">
            <a:avLst/>
          </a:prstGeom>
        </p:spPr>
        <p:txBody>
          <a:bodyPr lIns="95788" tIns="47894" rIns="95788" bIns="47894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77">
                <a:latin typeface="Courier New" panose="02070309020205020404" pitchFamily="49" charset="0"/>
                <a:cs typeface="Courier New" panose="02070309020205020404" pitchFamily="49" charset="0"/>
              </a:defRPr>
            </a:lvl1pPr>
            <a:lvl2pPr marL="773692" indent="-331581">
              <a:lnSpc>
                <a:spcPct val="100000"/>
              </a:lnSpc>
              <a:spcBef>
                <a:spcPts val="580"/>
              </a:spcBef>
              <a:buFont typeface="Courier New" pitchFamily="49" charset="0"/>
              <a:buChar char="o"/>
              <a:defRPr sz="1846">
                <a:latin typeface="Segoe UI"/>
              </a:defRPr>
            </a:lvl2pPr>
            <a:lvl3pPr>
              <a:lnSpc>
                <a:spcPct val="100000"/>
              </a:lnSpc>
              <a:spcBef>
                <a:spcPts val="580"/>
              </a:spcBef>
              <a:defRPr sz="1662">
                <a:latin typeface="Segoe UI"/>
              </a:defRPr>
            </a:lvl3pPr>
            <a:lvl4pPr>
              <a:lnSpc>
                <a:spcPct val="100000"/>
              </a:lnSpc>
              <a:spcBef>
                <a:spcPts val="580"/>
              </a:spcBef>
              <a:defRPr sz="1662">
                <a:latin typeface="Segoe UI"/>
              </a:defRPr>
            </a:lvl4pPr>
            <a:lvl5pPr>
              <a:defRPr sz="1662">
                <a:latin typeface="Segoe UI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D7358CFC-1531-C74B-BCC8-FC99E444610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2BF25B6-FD67-2549-8DF2-459A5E36C4BB}" type="slidenum">
              <a:rPr lang="nl-NL"/>
              <a:pPr>
                <a:defRPr/>
              </a:pPr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826175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 output und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95536" y="371690"/>
            <a:ext cx="8352929" cy="609038"/>
          </a:xfrm>
          <a:prstGeom prst="rect">
            <a:avLst/>
          </a:prstGeom>
        </p:spPr>
        <p:txBody>
          <a:bodyPr lIns="95788" tIns="47894" rIns="95788" bIns="47894"/>
          <a:lstStyle>
            <a:lvl1pPr>
              <a:defRPr sz="2677" b="1" i="0">
                <a:latin typeface="Segoe UI"/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84458" y="3573016"/>
            <a:ext cx="8375084" cy="2232248"/>
          </a:xfrm>
          <a:prstGeom prst="rect">
            <a:avLst/>
          </a:prstGeom>
        </p:spPr>
        <p:txBody>
          <a:bodyPr lIns="95788" tIns="47894" rIns="95788" bIns="47894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62">
                <a:latin typeface="Courier New" panose="02070309020205020404" pitchFamily="49" charset="0"/>
                <a:cs typeface="Courier New" panose="02070309020205020404" pitchFamily="49" charset="0"/>
              </a:defRPr>
            </a:lvl1pPr>
            <a:lvl2pPr marL="773692" indent="-331581">
              <a:lnSpc>
                <a:spcPct val="100000"/>
              </a:lnSpc>
              <a:spcBef>
                <a:spcPts val="580"/>
              </a:spcBef>
              <a:buFont typeface="Courier New" pitchFamily="49" charset="0"/>
              <a:buChar char="o"/>
              <a:defRPr sz="1846">
                <a:latin typeface="Segoe UI"/>
              </a:defRPr>
            </a:lvl2pPr>
            <a:lvl3pPr>
              <a:lnSpc>
                <a:spcPct val="100000"/>
              </a:lnSpc>
              <a:spcBef>
                <a:spcPts val="580"/>
              </a:spcBef>
              <a:defRPr sz="1662">
                <a:latin typeface="Segoe UI"/>
              </a:defRPr>
            </a:lvl3pPr>
            <a:lvl4pPr>
              <a:lnSpc>
                <a:spcPct val="100000"/>
              </a:lnSpc>
              <a:spcBef>
                <a:spcPts val="580"/>
              </a:spcBef>
              <a:defRPr sz="1662">
                <a:latin typeface="Segoe UI"/>
              </a:defRPr>
            </a:lvl4pPr>
            <a:lvl5pPr>
              <a:defRPr sz="1662">
                <a:latin typeface="Segoe UI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ijdelijke aanduiding voor inhoud 2"/>
          <p:cNvSpPr>
            <a:spLocks noGrp="1"/>
          </p:cNvSpPr>
          <p:nvPr>
            <p:ph idx="11"/>
          </p:nvPr>
        </p:nvSpPr>
        <p:spPr>
          <a:xfrm>
            <a:off x="384460" y="1052736"/>
            <a:ext cx="8352929" cy="2376264"/>
          </a:xfrm>
          <a:prstGeom prst="rect">
            <a:avLst/>
          </a:prstGeom>
        </p:spPr>
        <p:txBody>
          <a:bodyPr lIns="95788" tIns="47894" rIns="95788" bIns="47894"/>
          <a:lstStyle>
            <a:lvl1pPr marL="331581" indent="-331581">
              <a:lnSpc>
                <a:spcPct val="130000"/>
              </a:lnSpc>
              <a:spcBef>
                <a:spcPts val="0"/>
              </a:spcBef>
              <a:defRPr sz="2031">
                <a:latin typeface="Segoe UI"/>
              </a:defRPr>
            </a:lvl1pPr>
            <a:lvl2pPr marL="773692" indent="-331581">
              <a:lnSpc>
                <a:spcPct val="100000"/>
              </a:lnSpc>
              <a:spcBef>
                <a:spcPts val="580"/>
              </a:spcBef>
              <a:buFont typeface="Courier New" pitchFamily="49" charset="0"/>
              <a:buChar char="o"/>
              <a:defRPr sz="1846">
                <a:latin typeface="Segoe UI"/>
              </a:defRPr>
            </a:lvl2pPr>
            <a:lvl3pPr>
              <a:lnSpc>
                <a:spcPct val="100000"/>
              </a:lnSpc>
              <a:spcBef>
                <a:spcPts val="580"/>
              </a:spcBef>
              <a:defRPr sz="1662">
                <a:latin typeface="Segoe UI"/>
              </a:defRPr>
            </a:lvl3pPr>
            <a:lvl4pPr>
              <a:lnSpc>
                <a:spcPct val="100000"/>
              </a:lnSpc>
              <a:spcBef>
                <a:spcPts val="580"/>
              </a:spcBef>
              <a:defRPr sz="1662">
                <a:latin typeface="Segoe UI"/>
              </a:defRPr>
            </a:lvl4pPr>
            <a:lvl5pPr>
              <a:defRPr sz="1662">
                <a:latin typeface="Segoe UI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5B828702-FFF9-C048-A108-F24F7F65C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1133348-693B-2B45-AA68-2FDBE7C4B143}" type="slidenum">
              <a:rPr lang="nl-NL"/>
              <a:pPr>
                <a:defRPr/>
              </a:pPr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246355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R output abov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95536" y="371690"/>
            <a:ext cx="8352929" cy="609038"/>
          </a:xfrm>
          <a:prstGeom prst="rect">
            <a:avLst/>
          </a:prstGeom>
        </p:spPr>
        <p:txBody>
          <a:bodyPr lIns="95788" tIns="47894" rIns="95788" bIns="47894"/>
          <a:lstStyle>
            <a:lvl1pPr>
              <a:defRPr sz="2677" b="1" i="0">
                <a:latin typeface="Segoe UI"/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84458" y="1124744"/>
            <a:ext cx="8375084" cy="2232248"/>
          </a:xfrm>
          <a:prstGeom prst="rect">
            <a:avLst/>
          </a:prstGeom>
        </p:spPr>
        <p:txBody>
          <a:bodyPr lIns="95788" tIns="47894" rIns="95788" bIns="47894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77">
                <a:latin typeface="Courier New" panose="02070309020205020404" pitchFamily="49" charset="0"/>
                <a:cs typeface="Courier New" panose="02070309020205020404" pitchFamily="49" charset="0"/>
              </a:defRPr>
            </a:lvl1pPr>
            <a:lvl2pPr marL="773692" indent="-331581">
              <a:lnSpc>
                <a:spcPct val="100000"/>
              </a:lnSpc>
              <a:spcBef>
                <a:spcPts val="580"/>
              </a:spcBef>
              <a:buFont typeface="Courier New" pitchFamily="49" charset="0"/>
              <a:buChar char="o"/>
              <a:defRPr sz="1846">
                <a:latin typeface="Segoe UI"/>
              </a:defRPr>
            </a:lvl2pPr>
            <a:lvl3pPr>
              <a:lnSpc>
                <a:spcPct val="100000"/>
              </a:lnSpc>
              <a:spcBef>
                <a:spcPts val="580"/>
              </a:spcBef>
              <a:defRPr sz="1662">
                <a:latin typeface="Segoe UI"/>
              </a:defRPr>
            </a:lvl3pPr>
            <a:lvl4pPr>
              <a:lnSpc>
                <a:spcPct val="100000"/>
              </a:lnSpc>
              <a:spcBef>
                <a:spcPts val="580"/>
              </a:spcBef>
              <a:defRPr sz="1662">
                <a:latin typeface="Segoe UI"/>
              </a:defRPr>
            </a:lvl4pPr>
            <a:lvl5pPr>
              <a:defRPr sz="1662">
                <a:latin typeface="Segoe UI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ijdelijke aanduiding voor inhoud 2"/>
          <p:cNvSpPr>
            <a:spLocks noGrp="1"/>
          </p:cNvSpPr>
          <p:nvPr>
            <p:ph idx="11"/>
          </p:nvPr>
        </p:nvSpPr>
        <p:spPr>
          <a:xfrm>
            <a:off x="384460" y="3573016"/>
            <a:ext cx="8352929" cy="2376264"/>
          </a:xfrm>
          <a:prstGeom prst="rect">
            <a:avLst/>
          </a:prstGeom>
        </p:spPr>
        <p:txBody>
          <a:bodyPr lIns="95788" tIns="47894" rIns="95788" bIns="47894"/>
          <a:lstStyle>
            <a:lvl1pPr marL="331581" indent="-331581">
              <a:lnSpc>
                <a:spcPct val="130000"/>
              </a:lnSpc>
              <a:spcBef>
                <a:spcPts val="0"/>
              </a:spcBef>
              <a:defRPr sz="2031">
                <a:latin typeface="Segoe UI"/>
              </a:defRPr>
            </a:lvl1pPr>
            <a:lvl2pPr marL="773692" indent="-331581">
              <a:lnSpc>
                <a:spcPct val="100000"/>
              </a:lnSpc>
              <a:spcBef>
                <a:spcPts val="580"/>
              </a:spcBef>
              <a:buFont typeface="Courier New" pitchFamily="49" charset="0"/>
              <a:buChar char="o"/>
              <a:defRPr sz="1846">
                <a:latin typeface="Segoe UI"/>
              </a:defRPr>
            </a:lvl2pPr>
            <a:lvl3pPr>
              <a:lnSpc>
                <a:spcPct val="100000"/>
              </a:lnSpc>
              <a:spcBef>
                <a:spcPts val="580"/>
              </a:spcBef>
              <a:defRPr sz="1662">
                <a:latin typeface="Segoe UI"/>
              </a:defRPr>
            </a:lvl3pPr>
            <a:lvl4pPr>
              <a:lnSpc>
                <a:spcPct val="100000"/>
              </a:lnSpc>
              <a:spcBef>
                <a:spcPts val="580"/>
              </a:spcBef>
              <a:defRPr sz="1662">
                <a:latin typeface="Segoe UI"/>
              </a:defRPr>
            </a:lvl4pPr>
            <a:lvl5pPr>
              <a:defRPr sz="1662">
                <a:latin typeface="Segoe UI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6A426AE8-D39C-DB4D-8188-BAA8F89D6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3E2FB04-141F-6A45-86D0-0A72978F345B}" type="slidenum">
              <a:rPr lang="nl-NL"/>
              <a:pPr>
                <a:defRPr/>
              </a:pPr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56500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R output with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95536" y="371690"/>
            <a:ext cx="8352929" cy="609038"/>
          </a:xfrm>
          <a:prstGeom prst="rect">
            <a:avLst/>
          </a:prstGeom>
        </p:spPr>
        <p:txBody>
          <a:bodyPr lIns="95788" tIns="47894" rIns="95788" bIns="47894"/>
          <a:lstStyle>
            <a:lvl1pPr>
              <a:defRPr sz="2677" b="1" i="0">
                <a:latin typeface="Segoe UI"/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95536" y="1772816"/>
            <a:ext cx="8352929" cy="4032448"/>
          </a:xfrm>
          <a:prstGeom prst="rect">
            <a:avLst/>
          </a:prstGeom>
        </p:spPr>
        <p:txBody>
          <a:bodyPr lIns="95788" tIns="47894" rIns="95788" bIns="47894"/>
          <a:lstStyle>
            <a:lvl1pPr marL="0" indent="0">
              <a:lnSpc>
                <a:spcPct val="130000"/>
              </a:lnSpc>
              <a:spcBef>
                <a:spcPts val="0"/>
              </a:spcBef>
              <a:buNone/>
              <a:defRPr sz="1477">
                <a:latin typeface="Courier New" panose="02070309020205020404" pitchFamily="49" charset="0"/>
                <a:cs typeface="Courier New" panose="02070309020205020404" pitchFamily="49" charset="0"/>
              </a:defRPr>
            </a:lvl1pPr>
            <a:lvl2pPr marL="773692" indent="-331581">
              <a:lnSpc>
                <a:spcPct val="100000"/>
              </a:lnSpc>
              <a:spcBef>
                <a:spcPts val="580"/>
              </a:spcBef>
              <a:buFont typeface="Courier New" pitchFamily="49" charset="0"/>
              <a:buChar char="o"/>
              <a:defRPr sz="1846">
                <a:latin typeface="Segoe UI"/>
              </a:defRPr>
            </a:lvl2pPr>
            <a:lvl3pPr>
              <a:lnSpc>
                <a:spcPct val="100000"/>
              </a:lnSpc>
              <a:spcBef>
                <a:spcPts val="580"/>
              </a:spcBef>
              <a:defRPr sz="1662">
                <a:latin typeface="Segoe UI"/>
              </a:defRPr>
            </a:lvl3pPr>
            <a:lvl4pPr>
              <a:lnSpc>
                <a:spcPct val="100000"/>
              </a:lnSpc>
              <a:spcBef>
                <a:spcPts val="580"/>
              </a:spcBef>
              <a:defRPr sz="1662">
                <a:latin typeface="Segoe UI"/>
              </a:defRPr>
            </a:lvl4pPr>
            <a:lvl5pPr>
              <a:defRPr sz="1662">
                <a:latin typeface="Segoe UI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83931" y="1124749"/>
            <a:ext cx="8376138" cy="5034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46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endParaRPr lang="nl-NL" dirty="0"/>
          </a:p>
        </p:txBody>
      </p:sp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2E20A010-1CCB-6D41-BC69-85603C23A0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8E2F441-D2C9-7645-9FFC-79B3C94B3B2E}" type="slidenum">
              <a:rPr lang="nl-NL"/>
              <a:pPr>
                <a:defRPr/>
              </a:pPr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287739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9.xml"/><Relationship Id="rId13" Type="http://schemas.openxmlformats.org/officeDocument/2006/relationships/slideLayout" Target="../slideLayouts/slideLayout44.xml"/><Relationship Id="rId3" Type="http://schemas.openxmlformats.org/officeDocument/2006/relationships/slideLayout" Target="../slideLayouts/slideLayout34.xml"/><Relationship Id="rId7" Type="http://schemas.openxmlformats.org/officeDocument/2006/relationships/slideLayout" Target="../slideLayouts/slideLayout38.xml"/><Relationship Id="rId12" Type="http://schemas.openxmlformats.org/officeDocument/2006/relationships/slideLayout" Target="../slideLayouts/slideLayout43.xml"/><Relationship Id="rId2" Type="http://schemas.openxmlformats.org/officeDocument/2006/relationships/slideLayout" Target="../slideLayouts/slideLayout33.xml"/><Relationship Id="rId1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7.xml"/><Relationship Id="rId11" Type="http://schemas.openxmlformats.org/officeDocument/2006/relationships/slideLayout" Target="../slideLayouts/slideLayout42.xml"/><Relationship Id="rId5" Type="http://schemas.openxmlformats.org/officeDocument/2006/relationships/slideLayout" Target="../slideLayouts/slideLayout36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41.xml"/><Relationship Id="rId4" Type="http://schemas.openxmlformats.org/officeDocument/2006/relationships/slideLayout" Target="../slideLayouts/slideLayout35.xml"/><Relationship Id="rId9" Type="http://schemas.openxmlformats.org/officeDocument/2006/relationships/slideLayout" Target="../slideLayouts/slideLayout40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66" name="Afbeelding 2" descr="41556_UMCU_PPT_vervolg-14.png">
            <a:extLst>
              <a:ext uri="{FF2B5EF4-FFF2-40B4-BE49-F238E27FC236}">
                <a16:creationId xmlns:a16="http://schemas.microsoft.com/office/drawing/2014/main" id="{CFC1DEAB-32C7-3542-AF64-1513FEDF208F}"/>
              </a:ext>
            </a:extLst>
          </p:cNvPr>
          <p:cNvPicPr>
            <a:picLocks noChangeAspect="1"/>
          </p:cNvPicPr>
          <p:nvPr/>
        </p:nvPicPr>
        <p:blipFill>
          <a:blip r:embed="rId3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3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CC8D000C-EB44-924E-82BF-F6BE822204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121769" y="6448426"/>
            <a:ext cx="19694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62" smtClean="0">
                <a:solidFill>
                  <a:srgbClr val="000000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>
              <a:defRPr/>
            </a:pPr>
            <a:fld id="{A0033922-3965-9C4D-BAEA-ECA3A1BE0166}" type="slidenum">
              <a:rPr lang="nl-NL"/>
              <a:pPr>
                <a:defRPr/>
              </a:pPr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964720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19" r:id="rId2"/>
    <p:sldLayoutId id="2147483720" r:id="rId3"/>
    <p:sldLayoutId id="2147483721" r:id="rId4"/>
    <p:sldLayoutId id="2147483722" r:id="rId5"/>
    <p:sldLayoutId id="2147483723" r:id="rId6"/>
    <p:sldLayoutId id="2147483724" r:id="rId7"/>
    <p:sldLayoutId id="2147483725" r:id="rId8"/>
    <p:sldLayoutId id="2147483726" r:id="rId9"/>
    <p:sldLayoutId id="2147483727" r:id="rId10"/>
    <p:sldLayoutId id="2147483728" r:id="rId11"/>
    <p:sldLayoutId id="2147483729" r:id="rId12"/>
    <p:sldLayoutId id="2147483730" r:id="rId13"/>
    <p:sldLayoutId id="2147483731" r:id="rId14"/>
    <p:sldLayoutId id="2147483732" r:id="rId15"/>
    <p:sldLayoutId id="2147483733" r:id="rId16"/>
    <p:sldLayoutId id="2147483734" r:id="rId17"/>
    <p:sldLayoutId id="2147483735" r:id="rId18"/>
    <p:sldLayoutId id="2147483736" r:id="rId19"/>
    <p:sldLayoutId id="2147483737" r:id="rId20"/>
    <p:sldLayoutId id="2147483738" r:id="rId21"/>
    <p:sldLayoutId id="2147483739" r:id="rId22"/>
    <p:sldLayoutId id="2147483740" r:id="rId23"/>
    <p:sldLayoutId id="2147483741" r:id="rId24"/>
    <p:sldLayoutId id="2147483742" r:id="rId25"/>
    <p:sldLayoutId id="2147483743" r:id="rId26"/>
    <p:sldLayoutId id="2147483744" r:id="rId27"/>
    <p:sldLayoutId id="2147483745" r:id="rId28"/>
    <p:sldLayoutId id="2147483746" r:id="rId29"/>
    <p:sldLayoutId id="2147483747" r:id="rId30"/>
    <p:sldLayoutId id="2147483748" r:id="rId31"/>
  </p:sldLayoutIdLst>
  <p:hf hdr="0" ftr="0" dt="0"/>
  <p:txStyles>
    <p:titleStyle>
      <a:lvl1pPr algn="l" defTabSz="441092" rtl="0" fontAlgn="base">
        <a:spcBef>
          <a:spcPct val="0"/>
        </a:spcBef>
        <a:spcAft>
          <a:spcPct val="0"/>
        </a:spcAft>
        <a:defRPr sz="3046" kern="1200">
          <a:solidFill>
            <a:schemeClr val="tx2"/>
          </a:solidFill>
          <a:latin typeface="Myriad Pro"/>
          <a:ea typeface="ＭＳ Ｐゴシック" charset="0"/>
          <a:cs typeface="ＭＳ Ｐゴシック" charset="0"/>
        </a:defRPr>
      </a:lvl1pPr>
      <a:lvl2pPr algn="l" defTabSz="441092" rtl="0" fontAlgn="base">
        <a:spcBef>
          <a:spcPct val="0"/>
        </a:spcBef>
        <a:spcAft>
          <a:spcPct val="0"/>
        </a:spcAft>
        <a:defRPr sz="3046">
          <a:solidFill>
            <a:schemeClr val="tx2"/>
          </a:solidFill>
          <a:latin typeface="Myriad Pro" charset="0"/>
          <a:ea typeface="ＭＳ Ｐゴシック" charset="0"/>
          <a:cs typeface="ＭＳ Ｐゴシック" charset="0"/>
        </a:defRPr>
      </a:lvl2pPr>
      <a:lvl3pPr algn="l" defTabSz="441092" rtl="0" fontAlgn="base">
        <a:spcBef>
          <a:spcPct val="0"/>
        </a:spcBef>
        <a:spcAft>
          <a:spcPct val="0"/>
        </a:spcAft>
        <a:defRPr sz="3046">
          <a:solidFill>
            <a:schemeClr val="tx2"/>
          </a:solidFill>
          <a:latin typeface="Myriad Pro" charset="0"/>
          <a:ea typeface="ＭＳ Ｐゴシック" charset="0"/>
          <a:cs typeface="ＭＳ Ｐゴシック" charset="0"/>
        </a:defRPr>
      </a:lvl3pPr>
      <a:lvl4pPr algn="l" defTabSz="441092" rtl="0" fontAlgn="base">
        <a:spcBef>
          <a:spcPct val="0"/>
        </a:spcBef>
        <a:spcAft>
          <a:spcPct val="0"/>
        </a:spcAft>
        <a:defRPr sz="3046">
          <a:solidFill>
            <a:schemeClr val="tx2"/>
          </a:solidFill>
          <a:latin typeface="Myriad Pro" charset="0"/>
          <a:ea typeface="ＭＳ Ｐゴシック" charset="0"/>
          <a:cs typeface="ＭＳ Ｐゴシック" charset="0"/>
        </a:defRPr>
      </a:lvl4pPr>
      <a:lvl5pPr algn="l" defTabSz="441092" rtl="0" fontAlgn="base">
        <a:spcBef>
          <a:spcPct val="0"/>
        </a:spcBef>
        <a:spcAft>
          <a:spcPct val="0"/>
        </a:spcAft>
        <a:defRPr sz="3046">
          <a:solidFill>
            <a:schemeClr val="tx2"/>
          </a:solidFill>
          <a:latin typeface="Myriad Pro" charset="0"/>
          <a:ea typeface="ＭＳ Ｐゴシック" charset="0"/>
          <a:cs typeface="ＭＳ Ｐゴシック" charset="0"/>
        </a:defRPr>
      </a:lvl5pPr>
      <a:lvl6pPr marL="442126" algn="l" defTabSz="442126" rtl="0" eaLnBrk="1" fontAlgn="base" hangingPunct="1">
        <a:spcBef>
          <a:spcPct val="0"/>
        </a:spcBef>
        <a:spcAft>
          <a:spcPct val="0"/>
        </a:spcAft>
        <a:defRPr sz="3046">
          <a:solidFill>
            <a:schemeClr val="tx2"/>
          </a:solidFill>
          <a:latin typeface="Myriad Pro" charset="0"/>
          <a:ea typeface="ＭＳ Ｐゴシック" charset="0"/>
          <a:cs typeface="ＭＳ Ｐゴシック" charset="0"/>
        </a:defRPr>
      </a:lvl6pPr>
      <a:lvl7pPr marL="884251" algn="l" defTabSz="442126" rtl="0" eaLnBrk="1" fontAlgn="base" hangingPunct="1">
        <a:spcBef>
          <a:spcPct val="0"/>
        </a:spcBef>
        <a:spcAft>
          <a:spcPct val="0"/>
        </a:spcAft>
        <a:defRPr sz="3046">
          <a:solidFill>
            <a:schemeClr val="tx2"/>
          </a:solidFill>
          <a:latin typeface="Myriad Pro" charset="0"/>
          <a:ea typeface="ＭＳ Ｐゴシック" charset="0"/>
          <a:cs typeface="ＭＳ Ｐゴシック" charset="0"/>
        </a:defRPr>
      </a:lvl7pPr>
      <a:lvl8pPr marL="1326377" algn="l" defTabSz="442126" rtl="0" eaLnBrk="1" fontAlgn="base" hangingPunct="1">
        <a:spcBef>
          <a:spcPct val="0"/>
        </a:spcBef>
        <a:spcAft>
          <a:spcPct val="0"/>
        </a:spcAft>
        <a:defRPr sz="3046">
          <a:solidFill>
            <a:schemeClr val="tx2"/>
          </a:solidFill>
          <a:latin typeface="Myriad Pro" charset="0"/>
          <a:ea typeface="ＭＳ Ｐゴシック" charset="0"/>
          <a:cs typeface="ＭＳ Ｐゴシック" charset="0"/>
        </a:defRPr>
      </a:lvl8pPr>
      <a:lvl9pPr marL="1768503" algn="l" defTabSz="442126" rtl="0" eaLnBrk="1" fontAlgn="base" hangingPunct="1">
        <a:spcBef>
          <a:spcPct val="0"/>
        </a:spcBef>
        <a:spcAft>
          <a:spcPct val="0"/>
        </a:spcAft>
        <a:defRPr sz="3046">
          <a:solidFill>
            <a:schemeClr val="tx2"/>
          </a:solidFill>
          <a:latin typeface="Myriad Pro" charset="0"/>
          <a:ea typeface="ＭＳ Ｐゴシック" charset="0"/>
          <a:cs typeface="ＭＳ Ｐゴシック" charset="0"/>
        </a:defRPr>
      </a:lvl9pPr>
    </p:titleStyle>
    <p:bodyStyle>
      <a:lvl1pPr marL="331185" indent="-331185" algn="l" defTabSz="441092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46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18056" indent="-275499" algn="l" defTabSz="441092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677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04928" indent="-219813" algn="l" defTabSz="441092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308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546020" indent="-219813" algn="l" defTabSz="441092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939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1988577" indent="-219813" algn="l" defTabSz="441092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939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431691" indent="-221063" algn="l" defTabSz="442126" rtl="0" eaLnBrk="1" latinLnBrk="0" hangingPunct="1">
        <a:spcBef>
          <a:spcPct val="20000"/>
        </a:spcBef>
        <a:buFont typeface="Arial"/>
        <a:buChar char="•"/>
        <a:defRPr sz="1939" kern="1200">
          <a:solidFill>
            <a:schemeClr val="tx1"/>
          </a:solidFill>
          <a:latin typeface="+mn-lt"/>
          <a:ea typeface="+mn-ea"/>
          <a:cs typeface="+mn-cs"/>
        </a:defRPr>
      </a:lvl6pPr>
      <a:lvl7pPr marL="2873817" indent="-221063" algn="l" defTabSz="442126" rtl="0" eaLnBrk="1" latinLnBrk="0" hangingPunct="1">
        <a:spcBef>
          <a:spcPct val="20000"/>
        </a:spcBef>
        <a:buFont typeface="Arial"/>
        <a:buChar char="•"/>
        <a:defRPr sz="1939" kern="1200">
          <a:solidFill>
            <a:schemeClr val="tx1"/>
          </a:solidFill>
          <a:latin typeface="+mn-lt"/>
          <a:ea typeface="+mn-ea"/>
          <a:cs typeface="+mn-cs"/>
        </a:defRPr>
      </a:lvl7pPr>
      <a:lvl8pPr marL="3315943" indent="-221063" algn="l" defTabSz="442126" rtl="0" eaLnBrk="1" latinLnBrk="0" hangingPunct="1">
        <a:spcBef>
          <a:spcPct val="20000"/>
        </a:spcBef>
        <a:buFont typeface="Arial"/>
        <a:buChar char="•"/>
        <a:defRPr sz="1939" kern="1200">
          <a:solidFill>
            <a:schemeClr val="tx1"/>
          </a:solidFill>
          <a:latin typeface="+mn-lt"/>
          <a:ea typeface="+mn-ea"/>
          <a:cs typeface="+mn-cs"/>
        </a:defRPr>
      </a:lvl8pPr>
      <a:lvl9pPr marL="3758068" indent="-221063" algn="l" defTabSz="442126" rtl="0" eaLnBrk="1" latinLnBrk="0" hangingPunct="1">
        <a:spcBef>
          <a:spcPct val="20000"/>
        </a:spcBef>
        <a:buFont typeface="Arial"/>
        <a:buChar char="•"/>
        <a:defRPr sz="193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42126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1pPr>
      <a:lvl2pPr marL="442126" algn="l" defTabSz="442126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2pPr>
      <a:lvl3pPr marL="884251" algn="l" defTabSz="442126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3pPr>
      <a:lvl4pPr marL="1326377" algn="l" defTabSz="442126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4pPr>
      <a:lvl5pPr marL="1768503" algn="l" defTabSz="442126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5pPr>
      <a:lvl6pPr marL="2210628" algn="l" defTabSz="442126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6pPr>
      <a:lvl7pPr marL="2652754" algn="l" defTabSz="442126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7pPr>
      <a:lvl8pPr marL="3094880" algn="l" defTabSz="442126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8pPr>
      <a:lvl9pPr marL="3537005" algn="l" defTabSz="442126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90" name="Afbeelding 1" descr="41556_UMCU_PPT_intro-28.png">
            <a:extLst>
              <a:ext uri="{FF2B5EF4-FFF2-40B4-BE49-F238E27FC236}">
                <a16:creationId xmlns:a16="http://schemas.microsoft.com/office/drawing/2014/main" id="{3A4DBB2C-C52E-B649-902C-70A5F7DB9863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3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553097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2" r:id="rId1"/>
    <p:sldLayoutId id="2147483753" r:id="rId2"/>
    <p:sldLayoutId id="2147483754" r:id="rId3"/>
    <p:sldLayoutId id="2147483755" r:id="rId4"/>
    <p:sldLayoutId id="2147483756" r:id="rId5"/>
    <p:sldLayoutId id="2147483757" r:id="rId6"/>
    <p:sldLayoutId id="2147483758" r:id="rId7"/>
    <p:sldLayoutId id="2147483759" r:id="rId8"/>
    <p:sldLayoutId id="2147483760" r:id="rId9"/>
    <p:sldLayoutId id="2147483761" r:id="rId10"/>
    <p:sldLayoutId id="2147483762" r:id="rId11"/>
    <p:sldLayoutId id="2147483763" r:id="rId12"/>
    <p:sldLayoutId id="2147483764" r:id="rId13"/>
  </p:sldLayoutIdLst>
  <p:hf hdr="0" ftr="0" dt="0"/>
  <p:txStyles>
    <p:titleStyle>
      <a:lvl1pPr algn="l" defTabSz="441092" rtl="0" fontAlgn="base">
        <a:spcBef>
          <a:spcPct val="0"/>
        </a:spcBef>
        <a:spcAft>
          <a:spcPct val="0"/>
        </a:spcAft>
        <a:defRPr sz="3046" kern="1200">
          <a:solidFill>
            <a:schemeClr val="tx2"/>
          </a:solidFill>
          <a:latin typeface="Myriad Pro"/>
          <a:ea typeface="ＭＳ Ｐゴシック" charset="0"/>
          <a:cs typeface="ＭＳ Ｐゴシック" charset="0"/>
        </a:defRPr>
      </a:lvl1pPr>
      <a:lvl2pPr algn="l" defTabSz="441092" rtl="0" fontAlgn="base">
        <a:spcBef>
          <a:spcPct val="0"/>
        </a:spcBef>
        <a:spcAft>
          <a:spcPct val="0"/>
        </a:spcAft>
        <a:defRPr sz="3046">
          <a:solidFill>
            <a:schemeClr val="tx2"/>
          </a:solidFill>
          <a:latin typeface="Myriad Pro" charset="0"/>
          <a:ea typeface="ＭＳ Ｐゴシック" charset="0"/>
          <a:cs typeface="ＭＳ Ｐゴシック" charset="0"/>
        </a:defRPr>
      </a:lvl2pPr>
      <a:lvl3pPr algn="l" defTabSz="441092" rtl="0" fontAlgn="base">
        <a:spcBef>
          <a:spcPct val="0"/>
        </a:spcBef>
        <a:spcAft>
          <a:spcPct val="0"/>
        </a:spcAft>
        <a:defRPr sz="3046">
          <a:solidFill>
            <a:schemeClr val="tx2"/>
          </a:solidFill>
          <a:latin typeface="Myriad Pro" charset="0"/>
          <a:ea typeface="ＭＳ Ｐゴシック" charset="0"/>
          <a:cs typeface="ＭＳ Ｐゴシック" charset="0"/>
        </a:defRPr>
      </a:lvl3pPr>
      <a:lvl4pPr algn="l" defTabSz="441092" rtl="0" fontAlgn="base">
        <a:spcBef>
          <a:spcPct val="0"/>
        </a:spcBef>
        <a:spcAft>
          <a:spcPct val="0"/>
        </a:spcAft>
        <a:defRPr sz="3046">
          <a:solidFill>
            <a:schemeClr val="tx2"/>
          </a:solidFill>
          <a:latin typeface="Myriad Pro" charset="0"/>
          <a:ea typeface="ＭＳ Ｐゴシック" charset="0"/>
          <a:cs typeface="ＭＳ Ｐゴシック" charset="0"/>
        </a:defRPr>
      </a:lvl4pPr>
      <a:lvl5pPr algn="l" defTabSz="441092" rtl="0" fontAlgn="base">
        <a:spcBef>
          <a:spcPct val="0"/>
        </a:spcBef>
        <a:spcAft>
          <a:spcPct val="0"/>
        </a:spcAft>
        <a:defRPr sz="3046">
          <a:solidFill>
            <a:schemeClr val="tx2"/>
          </a:solidFill>
          <a:latin typeface="Myriad Pro" charset="0"/>
          <a:ea typeface="ＭＳ Ｐゴシック" charset="0"/>
          <a:cs typeface="ＭＳ Ｐゴシック" charset="0"/>
        </a:defRPr>
      </a:lvl5pPr>
      <a:lvl6pPr marL="442126" algn="l" defTabSz="442126" rtl="0" eaLnBrk="1" fontAlgn="base" hangingPunct="1">
        <a:spcBef>
          <a:spcPct val="0"/>
        </a:spcBef>
        <a:spcAft>
          <a:spcPct val="0"/>
        </a:spcAft>
        <a:defRPr sz="3046">
          <a:solidFill>
            <a:schemeClr val="tx2"/>
          </a:solidFill>
          <a:latin typeface="Myriad Pro" charset="0"/>
          <a:ea typeface="ＭＳ Ｐゴシック" charset="0"/>
          <a:cs typeface="ＭＳ Ｐゴシック" charset="0"/>
        </a:defRPr>
      </a:lvl6pPr>
      <a:lvl7pPr marL="884251" algn="l" defTabSz="442126" rtl="0" eaLnBrk="1" fontAlgn="base" hangingPunct="1">
        <a:spcBef>
          <a:spcPct val="0"/>
        </a:spcBef>
        <a:spcAft>
          <a:spcPct val="0"/>
        </a:spcAft>
        <a:defRPr sz="3046">
          <a:solidFill>
            <a:schemeClr val="tx2"/>
          </a:solidFill>
          <a:latin typeface="Myriad Pro" charset="0"/>
          <a:ea typeface="ＭＳ Ｐゴシック" charset="0"/>
          <a:cs typeface="ＭＳ Ｐゴシック" charset="0"/>
        </a:defRPr>
      </a:lvl7pPr>
      <a:lvl8pPr marL="1326377" algn="l" defTabSz="442126" rtl="0" eaLnBrk="1" fontAlgn="base" hangingPunct="1">
        <a:spcBef>
          <a:spcPct val="0"/>
        </a:spcBef>
        <a:spcAft>
          <a:spcPct val="0"/>
        </a:spcAft>
        <a:defRPr sz="3046">
          <a:solidFill>
            <a:schemeClr val="tx2"/>
          </a:solidFill>
          <a:latin typeface="Myriad Pro" charset="0"/>
          <a:ea typeface="ＭＳ Ｐゴシック" charset="0"/>
          <a:cs typeface="ＭＳ Ｐゴシック" charset="0"/>
        </a:defRPr>
      </a:lvl8pPr>
      <a:lvl9pPr marL="1768503" algn="l" defTabSz="442126" rtl="0" eaLnBrk="1" fontAlgn="base" hangingPunct="1">
        <a:spcBef>
          <a:spcPct val="0"/>
        </a:spcBef>
        <a:spcAft>
          <a:spcPct val="0"/>
        </a:spcAft>
        <a:defRPr sz="3046">
          <a:solidFill>
            <a:schemeClr val="tx2"/>
          </a:solidFill>
          <a:latin typeface="Myriad Pro" charset="0"/>
          <a:ea typeface="ＭＳ Ｐゴシック" charset="0"/>
          <a:cs typeface="ＭＳ Ｐゴシック" charset="0"/>
        </a:defRPr>
      </a:lvl9pPr>
    </p:titleStyle>
    <p:bodyStyle>
      <a:lvl1pPr marL="331185" indent="-331185" algn="l" defTabSz="441092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46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18056" indent="-275499" algn="l" defTabSz="441092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677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04928" indent="-219813" algn="l" defTabSz="441092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308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546020" indent="-219813" algn="l" defTabSz="441092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939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1988577" indent="-219813" algn="l" defTabSz="441092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939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431691" indent="-221063" algn="l" defTabSz="442126" rtl="0" eaLnBrk="1" latinLnBrk="0" hangingPunct="1">
        <a:spcBef>
          <a:spcPct val="20000"/>
        </a:spcBef>
        <a:buFont typeface="Arial"/>
        <a:buChar char="•"/>
        <a:defRPr sz="1939" kern="1200">
          <a:solidFill>
            <a:schemeClr val="tx1"/>
          </a:solidFill>
          <a:latin typeface="+mn-lt"/>
          <a:ea typeface="+mn-ea"/>
          <a:cs typeface="+mn-cs"/>
        </a:defRPr>
      </a:lvl6pPr>
      <a:lvl7pPr marL="2873817" indent="-221063" algn="l" defTabSz="442126" rtl="0" eaLnBrk="1" latinLnBrk="0" hangingPunct="1">
        <a:spcBef>
          <a:spcPct val="20000"/>
        </a:spcBef>
        <a:buFont typeface="Arial"/>
        <a:buChar char="•"/>
        <a:defRPr sz="1939" kern="1200">
          <a:solidFill>
            <a:schemeClr val="tx1"/>
          </a:solidFill>
          <a:latin typeface="+mn-lt"/>
          <a:ea typeface="+mn-ea"/>
          <a:cs typeface="+mn-cs"/>
        </a:defRPr>
      </a:lvl7pPr>
      <a:lvl8pPr marL="3315943" indent="-221063" algn="l" defTabSz="442126" rtl="0" eaLnBrk="1" latinLnBrk="0" hangingPunct="1">
        <a:spcBef>
          <a:spcPct val="20000"/>
        </a:spcBef>
        <a:buFont typeface="Arial"/>
        <a:buChar char="•"/>
        <a:defRPr sz="1939" kern="1200">
          <a:solidFill>
            <a:schemeClr val="tx1"/>
          </a:solidFill>
          <a:latin typeface="+mn-lt"/>
          <a:ea typeface="+mn-ea"/>
          <a:cs typeface="+mn-cs"/>
        </a:defRPr>
      </a:lvl8pPr>
      <a:lvl9pPr marL="3758068" indent="-221063" algn="l" defTabSz="442126" rtl="0" eaLnBrk="1" latinLnBrk="0" hangingPunct="1">
        <a:spcBef>
          <a:spcPct val="20000"/>
        </a:spcBef>
        <a:buFont typeface="Arial"/>
        <a:buChar char="•"/>
        <a:defRPr sz="193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42126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1pPr>
      <a:lvl2pPr marL="442126" algn="l" defTabSz="442126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2pPr>
      <a:lvl3pPr marL="884251" algn="l" defTabSz="442126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3pPr>
      <a:lvl4pPr marL="1326377" algn="l" defTabSz="442126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4pPr>
      <a:lvl5pPr marL="1768503" algn="l" defTabSz="442126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5pPr>
      <a:lvl6pPr marL="2210628" algn="l" defTabSz="442126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6pPr>
      <a:lvl7pPr marL="2652754" algn="l" defTabSz="442126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7pPr>
      <a:lvl8pPr marL="3094880" algn="l" defTabSz="442126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8pPr>
      <a:lvl9pPr marL="3537005" algn="l" defTabSz="442126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11.emf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disgenet.org/" TargetMode="External"/><Relationship Id="rId1" Type="http://schemas.openxmlformats.org/officeDocument/2006/relationships/slideLayout" Target="../slideLayouts/slideLayout3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3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string-db.org/" TargetMode="External"/><Relationship Id="rId1" Type="http://schemas.openxmlformats.org/officeDocument/2006/relationships/slideLayout" Target="../slideLayouts/slideLayout3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3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Part 1: </a:t>
            </a:r>
            <a:r>
              <a:rPr lang="nl-NL" dirty="0" err="1"/>
              <a:t>overview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0"/>
          </p:nvPr>
        </p:nvSpPr>
        <p:spPr>
          <a:xfrm>
            <a:off x="457200" y="1916832"/>
            <a:ext cx="8363272" cy="4176464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Principal Component Analysis (PCA)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Partial Least Squares (PLS)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Two-way Orthogonal PLS (O2PLS)</a:t>
            </a:r>
          </a:p>
          <a:p>
            <a:r>
              <a:rPr lang="en-US" dirty="0"/>
              <a:t>Post-hoc analyses using external databases</a:t>
            </a:r>
          </a:p>
          <a:p>
            <a:pPr lvl="1"/>
            <a:r>
              <a:rPr lang="en-US" dirty="0"/>
              <a:t>String-DB and gene enrichment</a:t>
            </a:r>
          </a:p>
        </p:txBody>
      </p:sp>
    </p:spTree>
    <p:extLst>
      <p:ext uri="{BB962C8B-B14F-4D97-AF65-F5344CB8AC3E}">
        <p14:creationId xmlns:p14="http://schemas.microsoft.com/office/powerpoint/2010/main" val="25085841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84FAF7-3C84-4D77-B42B-1FB3632DA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536" y="371690"/>
            <a:ext cx="8352929" cy="609038"/>
          </a:xfrm>
        </p:spPr>
        <p:txBody>
          <a:bodyPr>
            <a:normAutofit/>
          </a:bodyPr>
          <a:lstStyle/>
          <a:p>
            <a:r>
              <a:rPr lang="en-US" dirty="0"/>
              <a:t>String-DB: input and output</a:t>
            </a:r>
          </a:p>
        </p:txBody>
      </p:sp>
      <p:pic>
        <p:nvPicPr>
          <p:cNvPr id="8" name="Picture 7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15A0BAA7-EC56-D944-AEA1-026EC08C67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" b="28150"/>
          <a:stretch/>
        </p:blipFill>
        <p:spPr>
          <a:xfrm>
            <a:off x="513371" y="1124744"/>
            <a:ext cx="8117259" cy="4680520"/>
          </a:xfrm>
          <a:prstGeom prst="rect">
            <a:avLst/>
          </a:prstGeom>
          <a:noFill/>
        </p:spPr>
      </p:pic>
      <p:sp>
        <p:nvSpPr>
          <p:cNvPr id="15" name="Slide Number Placeholder 6">
            <a:extLst>
              <a:ext uri="{FF2B5EF4-FFF2-40B4-BE49-F238E27FC236}">
                <a16:creationId xmlns:a16="http://schemas.microsoft.com/office/drawing/2014/main" id="{90415D05-47D5-4134-9685-AAB09636017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7121769" y="6448426"/>
            <a:ext cx="1969477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34117570-FABD-034B-90A5-EC3F890E33DF}" type="slidenum">
              <a:rPr lang="nl-NL"/>
              <a:pPr>
                <a:spcAft>
                  <a:spcPts val="600"/>
                </a:spcAft>
                <a:defRPr/>
              </a:pPr>
              <a:t>10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215150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84FAF7-3C84-4D77-B42B-1FB3632DA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String-DB: output</a:t>
            </a:r>
          </a:p>
        </p:txBody>
      </p:sp>
      <p:sp>
        <p:nvSpPr>
          <p:cNvPr id="9" name="Tijdelijke aanduiding voor tekst 2">
            <a:extLst>
              <a:ext uri="{FF2B5EF4-FFF2-40B4-BE49-F238E27FC236}">
                <a16:creationId xmlns:a16="http://schemas.microsoft.com/office/drawing/2014/main" id="{5AD597CD-FA11-AA4B-8657-AE7AA46BA8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7544" y="1916832"/>
            <a:ext cx="7488832" cy="4608512"/>
          </a:xfrm>
        </p:spPr>
        <p:txBody>
          <a:bodyPr/>
          <a:lstStyle/>
          <a:p>
            <a:r>
              <a:rPr lang="nl-NL" dirty="0"/>
              <a:t>String </a:t>
            </a:r>
            <a:r>
              <a:rPr lang="nl-NL" dirty="0" err="1"/>
              <a:t>network</a:t>
            </a:r>
            <a:endParaRPr lang="nl-NL" dirty="0"/>
          </a:p>
          <a:p>
            <a:pPr lvl="1"/>
            <a:r>
              <a:rPr lang="nl-NL" dirty="0"/>
              <a:t>Network of </a:t>
            </a:r>
            <a:r>
              <a:rPr lang="nl-NL" dirty="0" err="1"/>
              <a:t>interactions</a:t>
            </a:r>
            <a:r>
              <a:rPr lang="nl-NL" dirty="0"/>
              <a:t> </a:t>
            </a:r>
            <a:r>
              <a:rPr lang="nl-NL" dirty="0" err="1"/>
              <a:t>between</a:t>
            </a:r>
            <a:r>
              <a:rPr lang="nl-NL" dirty="0"/>
              <a:t> </a:t>
            </a:r>
            <a:r>
              <a:rPr lang="nl-NL" dirty="0" err="1"/>
              <a:t>genes</a:t>
            </a:r>
            <a:endParaRPr lang="nl-NL" dirty="0"/>
          </a:p>
          <a:p>
            <a:pPr lvl="1"/>
            <a:r>
              <a:rPr lang="nl-NL" dirty="0"/>
              <a:t>7 </a:t>
            </a:r>
            <a:r>
              <a:rPr lang="nl-NL" dirty="0" err="1"/>
              <a:t>metrics</a:t>
            </a:r>
            <a:r>
              <a:rPr lang="nl-NL" dirty="0"/>
              <a:t> </a:t>
            </a:r>
            <a:r>
              <a:rPr lang="nl-NL" dirty="0" err="1"/>
              <a:t>that</a:t>
            </a:r>
            <a:r>
              <a:rPr lang="nl-NL" dirty="0"/>
              <a:t> form a </a:t>
            </a:r>
            <a:r>
              <a:rPr lang="nl-NL" dirty="0" err="1"/>
              <a:t>combined</a:t>
            </a:r>
            <a:r>
              <a:rPr lang="nl-NL" dirty="0"/>
              <a:t> score</a:t>
            </a:r>
          </a:p>
          <a:p>
            <a:pPr lvl="1"/>
            <a:r>
              <a:rPr lang="nl-NL" dirty="0"/>
              <a:t>How </a:t>
            </a:r>
            <a:r>
              <a:rPr lang="nl-NL" dirty="0" err="1"/>
              <a:t>likely</a:t>
            </a:r>
            <a:r>
              <a:rPr lang="nl-NL" dirty="0"/>
              <a:t> is </a:t>
            </a:r>
            <a:r>
              <a:rPr lang="nl-NL" dirty="0" err="1"/>
              <a:t>it</a:t>
            </a:r>
            <a:r>
              <a:rPr lang="nl-NL" dirty="0"/>
              <a:t> </a:t>
            </a:r>
            <a:r>
              <a:rPr lang="nl-NL" dirty="0" err="1"/>
              <a:t>that</a:t>
            </a:r>
            <a:r>
              <a:rPr lang="nl-NL" dirty="0"/>
              <a:t> </a:t>
            </a:r>
            <a:r>
              <a:rPr lang="nl-NL" dirty="0" err="1"/>
              <a:t>this</a:t>
            </a:r>
            <a:r>
              <a:rPr lang="nl-NL" dirty="0"/>
              <a:t> link is </a:t>
            </a:r>
            <a:r>
              <a:rPr lang="nl-NL" dirty="0" err="1"/>
              <a:t>biologically</a:t>
            </a:r>
            <a:r>
              <a:rPr lang="nl-NL" dirty="0"/>
              <a:t> relevant?</a:t>
            </a:r>
          </a:p>
          <a:p>
            <a:r>
              <a:rPr lang="nl-NL" dirty="0" err="1"/>
              <a:t>Enrichment</a:t>
            </a:r>
            <a:r>
              <a:rPr lang="nl-NL" dirty="0"/>
              <a:t> analysis</a:t>
            </a:r>
          </a:p>
          <a:p>
            <a:pPr lvl="1"/>
            <a:r>
              <a:rPr lang="nl-NL" dirty="0"/>
              <a:t>Are </a:t>
            </a:r>
            <a:r>
              <a:rPr lang="nl-NL" dirty="0" err="1"/>
              <a:t>certain</a:t>
            </a:r>
            <a:r>
              <a:rPr lang="nl-NL" dirty="0"/>
              <a:t> pre-</a:t>
            </a:r>
            <a:r>
              <a:rPr lang="nl-NL" dirty="0" err="1"/>
              <a:t>defined</a:t>
            </a:r>
            <a:r>
              <a:rPr lang="nl-NL" dirty="0"/>
              <a:t> gene </a:t>
            </a:r>
            <a:r>
              <a:rPr lang="nl-NL" dirty="0" err="1"/>
              <a:t>categories</a:t>
            </a:r>
            <a:r>
              <a:rPr lang="nl-NL" dirty="0"/>
              <a:t> </a:t>
            </a:r>
            <a:r>
              <a:rPr lang="nl-NL" dirty="0" err="1"/>
              <a:t>overrepresented</a:t>
            </a:r>
            <a:r>
              <a:rPr lang="nl-NL" dirty="0"/>
              <a:t> in </a:t>
            </a:r>
            <a:r>
              <a:rPr lang="nl-NL" dirty="0" err="1"/>
              <a:t>our</a:t>
            </a:r>
            <a:r>
              <a:rPr lang="nl-NL" dirty="0"/>
              <a:t> gene list? </a:t>
            </a:r>
          </a:p>
          <a:p>
            <a:pPr lvl="1"/>
            <a:r>
              <a:rPr lang="nl-NL" dirty="0" err="1"/>
              <a:t>Many</a:t>
            </a:r>
            <a:r>
              <a:rPr lang="nl-NL" dirty="0"/>
              <a:t> types of </a:t>
            </a:r>
            <a:r>
              <a:rPr lang="nl-NL" dirty="0" err="1"/>
              <a:t>categories</a:t>
            </a:r>
            <a:r>
              <a:rPr lang="nl-NL" dirty="0"/>
              <a:t> (</a:t>
            </a:r>
            <a:r>
              <a:rPr lang="nl-NL" dirty="0" err="1"/>
              <a:t>biophysical</a:t>
            </a:r>
            <a:r>
              <a:rPr lang="nl-NL" dirty="0"/>
              <a:t>, </a:t>
            </a:r>
            <a:r>
              <a:rPr lang="nl-NL" dirty="0" err="1"/>
              <a:t>experimental</a:t>
            </a:r>
            <a:r>
              <a:rPr lang="nl-NL" dirty="0"/>
              <a:t>, </a:t>
            </a:r>
            <a:r>
              <a:rPr lang="nl-NL" dirty="0" err="1"/>
              <a:t>text-mining</a:t>
            </a:r>
            <a:r>
              <a:rPr lang="nl-NL" dirty="0"/>
              <a:t>, </a:t>
            </a:r>
            <a:r>
              <a:rPr lang="nl-NL" dirty="0" err="1"/>
              <a:t>location</a:t>
            </a:r>
            <a:r>
              <a:rPr lang="nl-NL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9763710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84FAF7-3C84-4D77-B42B-1FB3632DA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536" y="371690"/>
            <a:ext cx="8352929" cy="609038"/>
          </a:xfrm>
        </p:spPr>
        <p:txBody>
          <a:bodyPr>
            <a:normAutofit/>
          </a:bodyPr>
          <a:lstStyle/>
          <a:p>
            <a:r>
              <a:rPr lang="en-US" dirty="0"/>
              <a:t>String-DB: input and output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8F9A2B3-5911-974A-8B29-26EE9BEA72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9678" y="994107"/>
            <a:ext cx="6804644" cy="5460727"/>
          </a:xfrm>
          <a:prstGeom prst="rect">
            <a:avLst/>
          </a:prstGeom>
          <a:noFill/>
        </p:spPr>
      </p:pic>
      <p:sp>
        <p:nvSpPr>
          <p:cNvPr id="15" name="Slide Number Placeholder 6">
            <a:extLst>
              <a:ext uri="{FF2B5EF4-FFF2-40B4-BE49-F238E27FC236}">
                <a16:creationId xmlns:a16="http://schemas.microsoft.com/office/drawing/2014/main" id="{90415D05-47D5-4134-9685-AAB09636017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7121769" y="6448426"/>
            <a:ext cx="1969477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34117570-FABD-034B-90A5-EC3F890E33DF}" type="slidenum">
              <a:rPr lang="nl-NL"/>
              <a:pPr>
                <a:spcAft>
                  <a:spcPts val="600"/>
                </a:spcAft>
                <a:defRPr/>
              </a:pPr>
              <a:t>12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765407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73163-0AFA-3749-8152-368457790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Omics analysis workflow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13F846DA-C582-2C43-8911-D6D33DF98CAD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395536" y="980728"/>
          <a:ext cx="8353425" cy="55055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D615F8-D8E3-7340-AAEE-C3087A125C1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D3C2BC4-3296-1D40-A765-F1F8B33AA585}" type="slidenum">
              <a:rPr lang="nl-NL" smtClean="0"/>
              <a:pPr>
                <a:defRPr/>
              </a:pPr>
              <a:t>13</a:t>
            </a:fld>
            <a:endParaRPr lang="nl-NL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CA73049-786A-6345-930C-4761F7A8156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86395" y="827842"/>
            <a:ext cx="1168294" cy="2771303"/>
          </a:xfrm>
          <a:prstGeom prst="rect">
            <a:avLst/>
          </a:prstGeom>
        </p:spPr>
      </p:pic>
      <p:pic>
        <p:nvPicPr>
          <p:cNvPr id="7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B5FFEB05-CAB9-6C4A-A4D5-AF32358C159C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39681" t="14881" r="41591" b="60394"/>
          <a:stretch/>
        </p:blipFill>
        <p:spPr>
          <a:xfrm>
            <a:off x="6300192" y="2555030"/>
            <a:ext cx="1971084" cy="2088231"/>
          </a:xfrm>
          <a:prstGeom prst="rect">
            <a:avLst/>
          </a:prstGeom>
          <a:noFill/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A51D51C-8D1C-6249-8DFC-50D3B12E718E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7362" r="45922" b="48115"/>
          <a:stretch/>
        </p:blipFill>
        <p:spPr>
          <a:xfrm>
            <a:off x="179512" y="4097615"/>
            <a:ext cx="2842321" cy="253337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5468833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84FAF7-3C84-4D77-B42B-1FB3632DA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gene enrichment databases available</a:t>
            </a:r>
          </a:p>
        </p:txBody>
      </p:sp>
      <p:sp>
        <p:nvSpPr>
          <p:cNvPr id="9" name="Tijdelijke aanduiding voor tekst 2">
            <a:extLst>
              <a:ext uri="{FF2B5EF4-FFF2-40B4-BE49-F238E27FC236}">
                <a16:creationId xmlns:a16="http://schemas.microsoft.com/office/drawing/2014/main" id="{5AD597CD-FA11-AA4B-8657-AE7AA46BA8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7544" y="1916832"/>
            <a:ext cx="7632848" cy="4608512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We will also consider </a:t>
            </a:r>
            <a:r>
              <a:rPr lang="en-GB" dirty="0" err="1"/>
              <a:t>DisGeNet</a:t>
            </a:r>
            <a:r>
              <a:rPr lang="en-GB" dirty="0"/>
              <a:t> </a:t>
            </a:r>
          </a:p>
          <a:p>
            <a:r>
              <a:rPr lang="en-GB" dirty="0"/>
              <a:t>A database of gene-disease associations</a:t>
            </a:r>
          </a:p>
          <a:p>
            <a:r>
              <a:rPr lang="en-GB" dirty="0"/>
              <a:t>Contains information about potential links between gene sets and diseases</a:t>
            </a:r>
          </a:p>
          <a:p>
            <a:r>
              <a:rPr lang="en-GB" dirty="0">
                <a:hlinkClick r:id="rId2"/>
              </a:rPr>
              <a:t>https://www.disgenet.org/</a:t>
            </a:r>
            <a:r>
              <a:rPr lang="en-GB" dirty="0"/>
              <a:t> </a:t>
            </a:r>
          </a:p>
          <a:p>
            <a:r>
              <a:rPr lang="en-GB" dirty="0"/>
              <a:t>Also available as an R package</a:t>
            </a:r>
          </a:p>
          <a:p>
            <a:pPr lvl="1"/>
            <a:r>
              <a:rPr lang="en-GB" dirty="0"/>
              <a:t>Nowadays need to register an account</a:t>
            </a:r>
          </a:p>
        </p:txBody>
      </p:sp>
    </p:spTree>
    <p:extLst>
      <p:ext uri="{BB962C8B-B14F-4D97-AF65-F5344CB8AC3E}">
        <p14:creationId xmlns:p14="http://schemas.microsoft.com/office/powerpoint/2010/main" val="14733312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C177C-BC6D-EB75-2130-F7A5794B1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Down syndrome case study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B820AE-CD52-F751-D2E1-D023FE353FC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NL" dirty="0"/>
              <a:t>Apply some of the techniques to investigate the relation between Down syndrome and multi-omics data</a:t>
            </a:r>
          </a:p>
          <a:p>
            <a:r>
              <a:rPr lang="en-NL" dirty="0"/>
              <a:t>Use statistical measures and bioinformatics databases to interpret the results</a:t>
            </a:r>
          </a:p>
        </p:txBody>
      </p:sp>
    </p:spTree>
    <p:extLst>
      <p:ext uri="{BB962C8B-B14F-4D97-AF65-F5344CB8AC3E}">
        <p14:creationId xmlns:p14="http://schemas.microsoft.com/office/powerpoint/2010/main" val="14520179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Part 1: </a:t>
            </a:r>
            <a:r>
              <a:rPr lang="nl-NL" dirty="0" err="1"/>
              <a:t>overview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0"/>
          </p:nvPr>
        </p:nvSpPr>
        <p:spPr>
          <a:xfrm>
            <a:off x="457200" y="1916832"/>
            <a:ext cx="8363272" cy="4176464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Principal Component Analysis (PCA)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Partial Least Squares (PLS)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Two-way Orthogonal PLS (O2PLS)</a:t>
            </a:r>
          </a:p>
          <a:p>
            <a:r>
              <a:rPr lang="en-US"/>
              <a:t>Post-hoc </a:t>
            </a:r>
            <a:r>
              <a:rPr lang="en-US" dirty="0"/>
              <a:t>analyses using external databases</a:t>
            </a:r>
          </a:p>
          <a:p>
            <a:pPr lvl="1"/>
            <a:r>
              <a:rPr lang="en-US" dirty="0"/>
              <a:t>String-DB and gene enrichment</a:t>
            </a:r>
          </a:p>
        </p:txBody>
      </p:sp>
    </p:spTree>
    <p:extLst>
      <p:ext uri="{BB962C8B-B14F-4D97-AF65-F5344CB8AC3E}">
        <p14:creationId xmlns:p14="http://schemas.microsoft.com/office/powerpoint/2010/main" val="38026269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84FAF7-3C84-4D77-B42B-1FB3632DA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8C43BC2-6351-4CEF-B223-B62105AA8E9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57200" y="2132856"/>
            <a:ext cx="6436940" cy="4176464"/>
          </a:xfrm>
        </p:spPr>
        <p:txBody>
          <a:bodyPr/>
          <a:lstStyle/>
          <a:p>
            <a:r>
              <a:rPr lang="nl-NL" dirty="0"/>
              <a:t>Data </a:t>
            </a:r>
            <a:r>
              <a:rPr lang="nl-NL" dirty="0" err="1"/>
              <a:t>integration</a:t>
            </a:r>
            <a:r>
              <a:rPr lang="nl-NL" dirty="0"/>
              <a:t> </a:t>
            </a:r>
            <a:r>
              <a:rPr lang="nl-NL" dirty="0" err="1"/>
              <a:t>with</a:t>
            </a:r>
            <a:r>
              <a:rPr lang="nl-NL" dirty="0"/>
              <a:t> </a:t>
            </a:r>
            <a:r>
              <a:rPr lang="nl-NL" dirty="0" err="1"/>
              <a:t>OmicsPLS</a:t>
            </a:r>
            <a:endParaRPr lang="nl-NL" dirty="0"/>
          </a:p>
          <a:p>
            <a:r>
              <a:rPr lang="nl-NL" dirty="0"/>
              <a:t>Using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methylation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glycomics datasets, relevant </a:t>
            </a:r>
            <a:r>
              <a:rPr lang="nl-NL" dirty="0" err="1"/>
              <a:t>genes</a:t>
            </a:r>
            <a:r>
              <a:rPr lang="nl-NL" dirty="0"/>
              <a:t> </a:t>
            </a:r>
            <a:r>
              <a:rPr lang="nl-NL" dirty="0" err="1"/>
              <a:t>estimates</a:t>
            </a:r>
            <a:endParaRPr lang="nl-NL" dirty="0"/>
          </a:p>
          <a:p>
            <a:r>
              <a:rPr lang="nl-NL" dirty="0"/>
              <a:t>These </a:t>
            </a:r>
            <a:r>
              <a:rPr lang="nl-NL" dirty="0" err="1"/>
              <a:t>genes</a:t>
            </a:r>
            <a:r>
              <a:rPr lang="nl-NL" dirty="0"/>
              <a:t> are important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consider</a:t>
            </a:r>
            <a:endParaRPr lang="nl-NL" dirty="0"/>
          </a:p>
          <a:p>
            <a:endParaRPr lang="nl-NL" dirty="0"/>
          </a:p>
          <a:p>
            <a:endParaRPr lang="nl-NL" dirty="0"/>
          </a:p>
          <a:p>
            <a:r>
              <a:rPr lang="nl-NL" b="1" dirty="0" err="1"/>
              <a:t>What</a:t>
            </a:r>
            <a:r>
              <a:rPr lang="nl-NL" b="1" dirty="0"/>
              <a:t> do </a:t>
            </a:r>
            <a:r>
              <a:rPr lang="nl-NL" b="1" dirty="0" err="1"/>
              <a:t>they</a:t>
            </a:r>
            <a:r>
              <a:rPr lang="nl-NL" b="1" dirty="0"/>
              <a:t> </a:t>
            </a:r>
            <a:r>
              <a:rPr lang="nl-NL" b="1" dirty="0" err="1"/>
              <a:t>tell</a:t>
            </a:r>
            <a:r>
              <a:rPr lang="nl-NL" b="1" dirty="0"/>
              <a:t> </a:t>
            </a:r>
            <a:r>
              <a:rPr lang="nl-NL" b="1" dirty="0" err="1"/>
              <a:t>us</a:t>
            </a:r>
            <a:r>
              <a:rPr lang="nl-NL" b="1" dirty="0"/>
              <a:t>?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6132131D-1484-F140-B597-6CCBB48C45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4140" y="1485900"/>
            <a:ext cx="1638300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605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84FAF7-3C84-4D77-B42B-1FB3632DA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Genes and their meaning 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8C43BC2-6351-4CEF-B223-B62105AA8E9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57200" y="2132856"/>
            <a:ext cx="8075240" cy="4176464"/>
          </a:xfrm>
        </p:spPr>
        <p:txBody>
          <a:bodyPr/>
          <a:lstStyle/>
          <a:p>
            <a:r>
              <a:rPr lang="nl-NL" dirty="0"/>
              <a:t>Vast </a:t>
            </a:r>
            <a:r>
              <a:rPr lang="nl-NL" dirty="0" err="1"/>
              <a:t>amount</a:t>
            </a:r>
            <a:r>
              <a:rPr lang="nl-NL" dirty="0"/>
              <a:t> of information </a:t>
            </a:r>
            <a:r>
              <a:rPr lang="nl-NL" dirty="0" err="1"/>
              <a:t>available</a:t>
            </a:r>
            <a:r>
              <a:rPr lang="nl-NL" dirty="0"/>
              <a:t> on </a:t>
            </a:r>
            <a:r>
              <a:rPr lang="nl-NL" dirty="0" err="1"/>
              <a:t>genes</a:t>
            </a:r>
            <a:r>
              <a:rPr lang="nl-NL" dirty="0"/>
              <a:t>, DNA </a:t>
            </a:r>
            <a:r>
              <a:rPr lang="nl-NL" dirty="0" err="1"/>
              <a:t>mutations</a:t>
            </a:r>
            <a:r>
              <a:rPr lang="nl-NL" dirty="0"/>
              <a:t>, proteins, </a:t>
            </a:r>
            <a:r>
              <a:rPr lang="nl-NL" dirty="0" err="1"/>
              <a:t>other</a:t>
            </a:r>
            <a:r>
              <a:rPr lang="nl-NL" dirty="0"/>
              <a:t> biomolecules</a:t>
            </a:r>
          </a:p>
          <a:p>
            <a:pPr lvl="1"/>
            <a:r>
              <a:rPr lang="nl-NL" dirty="0" err="1"/>
              <a:t>Functionality</a:t>
            </a:r>
            <a:r>
              <a:rPr lang="nl-NL" dirty="0"/>
              <a:t>, </a:t>
            </a:r>
            <a:r>
              <a:rPr lang="nl-NL" dirty="0" err="1"/>
              <a:t>location</a:t>
            </a:r>
            <a:r>
              <a:rPr lang="nl-NL" dirty="0"/>
              <a:t>, gene sets, </a:t>
            </a:r>
            <a:r>
              <a:rPr lang="nl-NL" dirty="0" err="1"/>
              <a:t>interactions</a:t>
            </a:r>
            <a:r>
              <a:rPr lang="nl-NL" dirty="0"/>
              <a:t>, </a:t>
            </a:r>
            <a:r>
              <a:rPr lang="nl-NL" dirty="0" err="1"/>
              <a:t>etc</a:t>
            </a:r>
            <a:endParaRPr lang="nl-NL" dirty="0"/>
          </a:p>
          <a:p>
            <a:r>
              <a:rPr lang="nl-NL" dirty="0" err="1"/>
              <a:t>Many</a:t>
            </a:r>
            <a:r>
              <a:rPr lang="nl-NL" dirty="0"/>
              <a:t> </a:t>
            </a:r>
            <a:r>
              <a:rPr lang="nl-NL" dirty="0" err="1"/>
              <a:t>bioinformatics</a:t>
            </a:r>
            <a:r>
              <a:rPr lang="nl-NL" dirty="0"/>
              <a:t> databases </a:t>
            </a:r>
            <a:r>
              <a:rPr lang="nl-NL" dirty="0" err="1"/>
              <a:t>organize</a:t>
            </a:r>
            <a:r>
              <a:rPr lang="nl-NL" dirty="0"/>
              <a:t> </a:t>
            </a:r>
            <a:r>
              <a:rPr lang="nl-NL" dirty="0" err="1"/>
              <a:t>this</a:t>
            </a:r>
            <a:r>
              <a:rPr lang="nl-NL" dirty="0"/>
              <a:t> information</a:t>
            </a:r>
          </a:p>
          <a:p>
            <a:r>
              <a:rPr lang="nl-NL" dirty="0" err="1"/>
              <a:t>Use</a:t>
            </a:r>
            <a:r>
              <a:rPr lang="nl-NL" dirty="0"/>
              <a:t> these databases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understand</a:t>
            </a:r>
            <a:r>
              <a:rPr lang="nl-NL" dirty="0"/>
              <a:t> </a:t>
            </a:r>
            <a:r>
              <a:rPr lang="nl-NL" dirty="0" err="1"/>
              <a:t>significance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selected</a:t>
            </a:r>
            <a:r>
              <a:rPr lang="nl-NL" dirty="0"/>
              <a:t> </a:t>
            </a:r>
            <a:r>
              <a:rPr lang="nl-NL" dirty="0" err="1"/>
              <a:t>genes</a:t>
            </a:r>
            <a:r>
              <a:rPr lang="nl-NL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746431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84FAF7-3C84-4D77-B42B-1FB3632DA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Bioinformatics database: String-DB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8C43BC2-6351-4CEF-B223-B62105AA8E9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57200" y="2132856"/>
            <a:ext cx="8075240" cy="4176464"/>
          </a:xfrm>
        </p:spPr>
        <p:txBody>
          <a:bodyPr/>
          <a:lstStyle/>
          <a:p>
            <a:r>
              <a:rPr lang="en-GB" dirty="0"/>
              <a:t>We will focus on String-DB</a:t>
            </a:r>
          </a:p>
          <a:p>
            <a:pPr lvl="1"/>
            <a:r>
              <a:rPr lang="en-GB" dirty="0"/>
              <a:t>A collection of gene-gene interactions based on several sources of evidence</a:t>
            </a:r>
          </a:p>
          <a:p>
            <a:pPr lvl="1"/>
            <a:r>
              <a:rPr lang="en-GB" dirty="0">
                <a:hlinkClick r:id="rId2"/>
              </a:rPr>
              <a:t>https://string-db.org/</a:t>
            </a:r>
            <a:r>
              <a:rPr lang="en-GB" dirty="0"/>
              <a:t> </a:t>
            </a:r>
          </a:p>
          <a:p>
            <a:pPr lvl="1"/>
            <a:r>
              <a:rPr lang="en-GB" dirty="0"/>
              <a:t>Also available as an R package</a:t>
            </a:r>
          </a:p>
          <a:p>
            <a:pPr lvl="2"/>
            <a:r>
              <a:rPr lang="en-GB" dirty="0"/>
              <a:t>Connects to an online server</a:t>
            </a:r>
          </a:p>
        </p:txBody>
      </p:sp>
    </p:spTree>
    <p:extLst>
      <p:ext uri="{BB962C8B-B14F-4D97-AF65-F5344CB8AC3E}">
        <p14:creationId xmlns:p14="http://schemas.microsoft.com/office/powerpoint/2010/main" val="3866930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84FAF7-3C84-4D77-B42B-1FB3632DA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String-DB: entering input genes</a:t>
            </a:r>
          </a:p>
        </p:txBody>
      </p:sp>
      <p:sp>
        <p:nvSpPr>
          <p:cNvPr id="9" name="Tijdelijke aanduiding voor tekst 2">
            <a:extLst>
              <a:ext uri="{FF2B5EF4-FFF2-40B4-BE49-F238E27FC236}">
                <a16:creationId xmlns:a16="http://schemas.microsoft.com/office/drawing/2014/main" id="{5AD597CD-FA11-AA4B-8657-AE7AA46BA8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nl-NL" dirty="0"/>
              <a:t>Open website, go </a:t>
            </a:r>
            <a:r>
              <a:rPr lang="nl-NL" dirty="0" err="1"/>
              <a:t>to</a:t>
            </a:r>
            <a:r>
              <a:rPr lang="nl-NL" dirty="0"/>
              <a:t> “multiple proteins”</a:t>
            </a:r>
          </a:p>
          <a:p>
            <a:pPr marL="901221" lvl="1" indent="-514350"/>
            <a:r>
              <a:rPr lang="nl-NL" dirty="0" err="1"/>
              <a:t>Try</a:t>
            </a:r>
            <a:r>
              <a:rPr lang="nl-NL" dirty="0"/>
              <a:t> </a:t>
            </a:r>
            <a:r>
              <a:rPr lang="nl-NL" dirty="0" err="1"/>
              <a:t>an</a:t>
            </a:r>
            <a:r>
              <a:rPr lang="nl-NL" dirty="0"/>
              <a:t> </a:t>
            </a:r>
            <a:r>
              <a:rPr lang="nl-NL" dirty="0" err="1"/>
              <a:t>example</a:t>
            </a:r>
            <a:r>
              <a:rPr lang="nl-NL" dirty="0"/>
              <a:t> list, click on #1</a:t>
            </a:r>
          </a:p>
          <a:p>
            <a:pPr marL="901221" lvl="1" indent="-514350"/>
            <a:r>
              <a:rPr lang="nl-NL" dirty="0"/>
              <a:t>Or: Input </a:t>
            </a:r>
            <a:r>
              <a:rPr lang="nl-NL" dirty="0" err="1"/>
              <a:t>your</a:t>
            </a:r>
            <a:r>
              <a:rPr lang="nl-NL" dirty="0"/>
              <a:t> list of </a:t>
            </a:r>
            <a:r>
              <a:rPr lang="nl-NL" dirty="0" err="1"/>
              <a:t>names</a:t>
            </a:r>
            <a:r>
              <a:rPr lang="nl-NL" dirty="0"/>
              <a:t>,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organism</a:t>
            </a:r>
            <a:endParaRPr lang="nl-NL" dirty="0"/>
          </a:p>
          <a:p>
            <a:pPr marL="514350" indent="-514350">
              <a:buFont typeface="+mj-lt"/>
              <a:buAutoNum type="arabicPeriod"/>
            </a:pPr>
            <a:r>
              <a:rPr lang="nl-NL" dirty="0"/>
              <a:t>Review </a:t>
            </a:r>
            <a:r>
              <a:rPr lang="nl-NL" dirty="0" err="1"/>
              <a:t>the</a:t>
            </a:r>
            <a:r>
              <a:rPr lang="nl-NL" dirty="0"/>
              <a:t> gene ID </a:t>
            </a:r>
            <a:r>
              <a:rPr lang="nl-NL" dirty="0" err="1"/>
              <a:t>mapping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continue 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/>
              <a:t>An </a:t>
            </a:r>
            <a:r>
              <a:rPr lang="nl-NL" dirty="0" err="1"/>
              <a:t>interaction</a:t>
            </a:r>
            <a:r>
              <a:rPr lang="nl-NL" dirty="0"/>
              <a:t> </a:t>
            </a:r>
            <a:r>
              <a:rPr lang="nl-NL" dirty="0" err="1"/>
              <a:t>network</a:t>
            </a:r>
            <a:r>
              <a:rPr lang="nl-NL" dirty="0"/>
              <a:t> </a:t>
            </a:r>
            <a:r>
              <a:rPr lang="nl-NL" dirty="0" err="1"/>
              <a:t>appears</a:t>
            </a:r>
            <a:endParaRPr lang="nl-NL" dirty="0"/>
          </a:p>
          <a:p>
            <a:pPr marL="901221" lvl="1" indent="-514350"/>
            <a:r>
              <a:rPr lang="nl-NL" dirty="0"/>
              <a:t>Interactive, </a:t>
            </a:r>
            <a:r>
              <a:rPr lang="nl-NL" dirty="0" err="1"/>
              <a:t>so</a:t>
            </a:r>
            <a:r>
              <a:rPr lang="nl-NL" dirty="0"/>
              <a:t> </a:t>
            </a:r>
            <a:r>
              <a:rPr lang="nl-NL" dirty="0" err="1"/>
              <a:t>almost</a:t>
            </a:r>
            <a:r>
              <a:rPr lang="nl-NL" dirty="0"/>
              <a:t> </a:t>
            </a:r>
            <a:r>
              <a:rPr lang="nl-NL" dirty="0" err="1"/>
              <a:t>everything</a:t>
            </a:r>
            <a:r>
              <a:rPr lang="nl-NL" dirty="0"/>
              <a:t> is clickable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/>
              <a:t>Review basic </a:t>
            </a:r>
            <a:r>
              <a:rPr lang="nl-NL" dirty="0" err="1"/>
              <a:t>settings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customize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network</a:t>
            </a:r>
            <a:endParaRPr lang="nl-NL" dirty="0"/>
          </a:p>
          <a:p>
            <a:pPr marL="901221" lvl="1" indent="-514350"/>
            <a:r>
              <a:rPr lang="nl-NL" dirty="0"/>
              <a:t>Most important: </a:t>
            </a:r>
            <a:r>
              <a:rPr lang="nl-NL" dirty="0" err="1"/>
              <a:t>Interaction</a:t>
            </a:r>
            <a:r>
              <a:rPr lang="nl-NL" dirty="0"/>
              <a:t> source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confidence</a:t>
            </a:r>
            <a:endParaRPr lang="nl-NL" dirty="0"/>
          </a:p>
          <a:p>
            <a:pPr marL="901221" lvl="1" indent="-514350"/>
            <a:r>
              <a:rPr lang="nl-NL" dirty="0" err="1"/>
              <a:t>Typically</a:t>
            </a:r>
            <a:r>
              <a:rPr lang="nl-NL" dirty="0"/>
              <a:t>: </a:t>
            </a:r>
            <a:r>
              <a:rPr lang="nl-NL" dirty="0" err="1"/>
              <a:t>exclude</a:t>
            </a:r>
            <a:r>
              <a:rPr lang="nl-NL" dirty="0"/>
              <a:t> </a:t>
            </a:r>
            <a:r>
              <a:rPr lang="nl-NL" dirty="0" err="1"/>
              <a:t>text-mining</a:t>
            </a:r>
            <a:r>
              <a:rPr lang="nl-NL" dirty="0"/>
              <a:t>; set </a:t>
            </a:r>
            <a:r>
              <a:rPr lang="nl-NL" dirty="0" err="1"/>
              <a:t>confidence</a:t>
            </a:r>
            <a:r>
              <a:rPr lang="nl-NL" dirty="0"/>
              <a:t> = 700</a:t>
            </a:r>
          </a:p>
          <a:p>
            <a:pPr marL="901221" lvl="1" indent="-514350">
              <a:buFont typeface="+mj-lt"/>
              <a:buAutoNum type="arabicPeriod"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3572836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84FAF7-3C84-4D77-B42B-1FB3632DA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536" y="371690"/>
            <a:ext cx="8352929" cy="609038"/>
          </a:xfrm>
        </p:spPr>
        <p:txBody>
          <a:bodyPr>
            <a:normAutofit/>
          </a:bodyPr>
          <a:lstStyle/>
          <a:p>
            <a:r>
              <a:rPr lang="en-US" dirty="0"/>
              <a:t>String-DB: input and output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EF5317-0AAB-F640-A67A-752FD3E85A9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45" b="1746"/>
          <a:stretch/>
        </p:blipFill>
        <p:spPr>
          <a:xfrm>
            <a:off x="395536" y="1158868"/>
            <a:ext cx="7613336" cy="5289558"/>
          </a:xfrm>
          <a:prstGeom prst="rect">
            <a:avLst/>
          </a:prstGeom>
          <a:noFill/>
        </p:spPr>
      </p:pic>
      <p:sp>
        <p:nvSpPr>
          <p:cNvPr id="15" name="Slide Number Placeholder 6">
            <a:extLst>
              <a:ext uri="{FF2B5EF4-FFF2-40B4-BE49-F238E27FC236}">
                <a16:creationId xmlns:a16="http://schemas.microsoft.com/office/drawing/2014/main" id="{90415D05-47D5-4134-9685-AAB09636017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7121769" y="6448426"/>
            <a:ext cx="1969477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34117570-FABD-034B-90A5-EC3F890E33DF}" type="slidenum">
              <a:rPr lang="nl-NL"/>
              <a:pPr>
                <a:spcAft>
                  <a:spcPts val="600"/>
                </a:spcAft>
                <a:defRPr/>
              </a:pPr>
              <a:t>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432530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84FAF7-3C84-4D77-B42B-1FB3632DA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536" y="371690"/>
            <a:ext cx="8352929" cy="609038"/>
          </a:xfrm>
        </p:spPr>
        <p:txBody>
          <a:bodyPr>
            <a:normAutofit/>
          </a:bodyPr>
          <a:lstStyle/>
          <a:p>
            <a:r>
              <a:rPr lang="en-US" dirty="0"/>
              <a:t>String-DB: input and output</a:t>
            </a:r>
          </a:p>
        </p:txBody>
      </p:sp>
      <p:pic>
        <p:nvPicPr>
          <p:cNvPr id="6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E06CB83-12E2-9D49-B032-49E52BE4DA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1"/>
          <a:stretch/>
        </p:blipFill>
        <p:spPr>
          <a:xfrm>
            <a:off x="458554" y="1124744"/>
            <a:ext cx="8359830" cy="4680520"/>
          </a:xfrm>
          <a:prstGeom prst="rect">
            <a:avLst/>
          </a:prstGeom>
          <a:noFill/>
        </p:spPr>
      </p:pic>
      <p:sp>
        <p:nvSpPr>
          <p:cNvPr id="15" name="Slide Number Placeholder 6">
            <a:extLst>
              <a:ext uri="{FF2B5EF4-FFF2-40B4-BE49-F238E27FC236}">
                <a16:creationId xmlns:a16="http://schemas.microsoft.com/office/drawing/2014/main" id="{90415D05-47D5-4134-9685-AAB09636017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7121769" y="6448426"/>
            <a:ext cx="1969477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34117570-FABD-034B-90A5-EC3F890E33DF}" type="slidenum">
              <a:rPr lang="nl-NL"/>
              <a:pPr>
                <a:spcAft>
                  <a:spcPts val="600"/>
                </a:spcAft>
                <a:defRPr/>
              </a:pPr>
              <a:t>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127747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84FAF7-3C84-4D77-B42B-1FB3632DA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536" y="371690"/>
            <a:ext cx="8352929" cy="609038"/>
          </a:xfrm>
        </p:spPr>
        <p:txBody>
          <a:bodyPr>
            <a:normAutofit/>
          </a:bodyPr>
          <a:lstStyle/>
          <a:p>
            <a:r>
              <a:rPr lang="en-US" dirty="0"/>
              <a:t>String-DB: input and output</a:t>
            </a:r>
          </a:p>
        </p:txBody>
      </p:sp>
      <p:pic>
        <p:nvPicPr>
          <p:cNvPr id="7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2EA90509-9C85-4149-B5BA-FADCB48D65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1" b="28073"/>
          <a:stretch/>
        </p:blipFill>
        <p:spPr>
          <a:xfrm>
            <a:off x="517554" y="1124744"/>
            <a:ext cx="8108893" cy="4680520"/>
          </a:xfrm>
          <a:prstGeom prst="rect">
            <a:avLst/>
          </a:prstGeom>
          <a:noFill/>
        </p:spPr>
      </p:pic>
      <p:sp>
        <p:nvSpPr>
          <p:cNvPr id="15" name="Slide Number Placeholder 6">
            <a:extLst>
              <a:ext uri="{FF2B5EF4-FFF2-40B4-BE49-F238E27FC236}">
                <a16:creationId xmlns:a16="http://schemas.microsoft.com/office/drawing/2014/main" id="{90415D05-47D5-4134-9685-AAB09636017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7121769" y="6448426"/>
            <a:ext cx="1969477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34117570-FABD-034B-90A5-EC3F890E33DF}" type="slidenum">
              <a:rPr lang="nl-NL"/>
              <a:pPr>
                <a:spcAft>
                  <a:spcPts val="600"/>
                </a:spcAft>
                <a:defRPr/>
              </a:pPr>
              <a:t>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698133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84FAF7-3C84-4D77-B42B-1FB3632DA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String-DB: output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E24FDC-1662-9E41-BC06-03A747CD83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77448" y="1606801"/>
            <a:ext cx="6389104" cy="5127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6086959"/>
      </p:ext>
    </p:extLst>
  </p:cSld>
  <p:clrMapOvr>
    <a:masterClrMapping/>
  </p:clrMapOvr>
</p:sld>
</file>

<file path=ppt/theme/theme1.xml><?xml version="1.0" encoding="utf-8"?>
<a:theme xmlns:a="http://schemas.openxmlformats.org/drawingml/2006/main" name="17_Standaardthema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9_UMCU_PPT_V1">
  <a:themeElements>
    <a:clrScheme name="Aangepast 2">
      <a:dk1>
        <a:srgbClr val="1C1C1C"/>
      </a:dk1>
      <a:lt1>
        <a:sysClr val="window" lastClr="FFFFFF"/>
      </a:lt1>
      <a:dk2>
        <a:srgbClr val="1961AB"/>
      </a:dk2>
      <a:lt2>
        <a:srgbClr val="EEECE1"/>
      </a:lt2>
      <a:accent1>
        <a:srgbClr val="2526A9"/>
      </a:accent1>
      <a:accent2>
        <a:srgbClr val="D0103A"/>
      </a:accent2>
      <a:accent3>
        <a:srgbClr val="79B829"/>
      </a:accent3>
      <a:accent4>
        <a:srgbClr val="0F84C9"/>
      </a:accent4>
      <a:accent5>
        <a:srgbClr val="FF6319"/>
      </a:accent5>
      <a:accent6>
        <a:srgbClr val="B7B1A9"/>
      </a:accent6>
      <a:hlink>
        <a:srgbClr val="2526A9"/>
      </a:hlink>
      <a:folHlink>
        <a:srgbClr val="B7B1A9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11070</TotalTime>
  <Words>440</Words>
  <Application>Microsoft Macintosh PowerPoint</Application>
  <PresentationFormat>On-screen Show (4:3)</PresentationFormat>
  <Paragraphs>80</Paragraphs>
  <Slides>16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Arial</vt:lpstr>
      <vt:lpstr>Calibri</vt:lpstr>
      <vt:lpstr>Courier New</vt:lpstr>
      <vt:lpstr>Myriad Pro</vt:lpstr>
      <vt:lpstr>Segoe UI</vt:lpstr>
      <vt:lpstr>UMC Frutiger</vt:lpstr>
      <vt:lpstr>17_Standaardthema</vt:lpstr>
      <vt:lpstr>9_UMCU_PPT_V1</vt:lpstr>
      <vt:lpstr>Part 1: overview</vt:lpstr>
      <vt:lpstr>Background</vt:lpstr>
      <vt:lpstr>Genes and their meaning </vt:lpstr>
      <vt:lpstr>Bioinformatics database: String-DB</vt:lpstr>
      <vt:lpstr>String-DB: entering input genes</vt:lpstr>
      <vt:lpstr>String-DB: input and output</vt:lpstr>
      <vt:lpstr>String-DB: input and output</vt:lpstr>
      <vt:lpstr>String-DB: input and output</vt:lpstr>
      <vt:lpstr>String-DB: output</vt:lpstr>
      <vt:lpstr>String-DB: input and output</vt:lpstr>
      <vt:lpstr>String-DB: output</vt:lpstr>
      <vt:lpstr>String-DB: input and output</vt:lpstr>
      <vt:lpstr>Omics analysis workflow</vt:lpstr>
      <vt:lpstr>Other gene enrichment databases available</vt:lpstr>
      <vt:lpstr>Down syndrome case study</vt:lpstr>
      <vt:lpstr>Part 1: overview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Jonge, J. de</dc:creator>
  <cp:lastModifiedBy>Bouhaddani-2, S. el (Said)</cp:lastModifiedBy>
  <cp:revision>352</cp:revision>
  <cp:lastPrinted>2012-03-19T06:06:08Z</cp:lastPrinted>
  <dcterms:created xsi:type="dcterms:W3CDTF">2010-12-13T14:54:46Z</dcterms:created>
  <dcterms:modified xsi:type="dcterms:W3CDTF">2022-08-14T19:36:18Z</dcterms:modified>
</cp:coreProperties>
</file>

<file path=docProps/thumbnail.jpeg>
</file>